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7"/>
  </p:notesMasterIdLst>
  <p:handoutMasterIdLst>
    <p:handoutMasterId r:id="rId8"/>
  </p:handoutMasterIdLst>
  <p:sldIdLst>
    <p:sldId id="265" r:id="rId2"/>
    <p:sldId id="262" r:id="rId3"/>
    <p:sldId id="266" r:id="rId4"/>
    <p:sldId id="267" r:id="rId5"/>
    <p:sldId id="268" r:id="rId6"/>
  </p:sldIdLst>
  <p:sldSz cx="12188825" cy="6858000"/>
  <p:notesSz cx="7845425" cy="11291888"/>
  <p:custShowLst>
    <p:custShow name="Custom Show 1" id="0">
      <p:sldLst/>
    </p:custShow>
  </p:custShow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orient="horz" pos="777">
          <p15:clr>
            <a:srgbClr val="A4A3A4"/>
          </p15:clr>
        </p15:guide>
        <p15:guide id="3" orient="horz" pos="3567">
          <p15:clr>
            <a:srgbClr val="A4A3A4"/>
          </p15:clr>
        </p15:guide>
        <p15:guide id="4" pos="453">
          <p15:clr>
            <a:srgbClr val="A4A3A4"/>
          </p15:clr>
        </p15:guide>
        <p15:guide id="5" pos="7677">
          <p15:clr>
            <a:srgbClr val="A4A3A4"/>
          </p15:clr>
        </p15:guide>
        <p15:guide id="6" pos="7497">
          <p15:clr>
            <a:srgbClr val="A4A3A4"/>
          </p15:clr>
        </p15:guide>
        <p15:guide id="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557">
          <p15:clr>
            <a:srgbClr val="A4A3A4"/>
          </p15:clr>
        </p15:guide>
        <p15:guide id="2" pos="247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4A24"/>
    <a:srgbClr val="3D9A4F"/>
    <a:srgbClr val="CCFF99"/>
    <a:srgbClr val="4D4D4D"/>
    <a:srgbClr val="00CC5C"/>
    <a:srgbClr val="FF66CC"/>
    <a:srgbClr val="43A756"/>
    <a:srgbClr val="832335"/>
    <a:srgbClr val="CC33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491" autoAdjust="0"/>
    <p:restoredTop sz="98990" autoAdjust="0"/>
  </p:normalViewPr>
  <p:slideViewPr>
    <p:cSldViewPr snapToObjects="1">
      <p:cViewPr varScale="1">
        <p:scale>
          <a:sx n="107" d="100"/>
          <a:sy n="107" d="100"/>
        </p:scale>
        <p:origin x="1998" y="102"/>
      </p:cViewPr>
      <p:guideLst>
        <p:guide orient="horz"/>
        <p:guide orient="horz" pos="777"/>
        <p:guide orient="horz" pos="3567"/>
        <p:guide pos="453"/>
        <p:guide pos="7677"/>
        <p:guide pos="7497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6" d="100"/>
          <a:sy n="66" d="100"/>
        </p:scale>
        <p:origin x="4908" y="84"/>
      </p:cViewPr>
      <p:guideLst>
        <p:guide orient="horz" pos="3557"/>
        <p:guide pos="247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3399918" cy="563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9342" tIns="54671" rIns="109342" bIns="54671" numCol="1" anchor="t" anchorCtr="0" compatLnSpc="1">
            <a:prstTxWarp prst="textNoShape">
              <a:avLst/>
            </a:prstTxWarp>
          </a:bodyPr>
          <a:lstStyle>
            <a:lvl1pPr defTabSz="1093555" eaLnBrk="0" hangingPunct="0">
              <a:defRPr sz="14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445508" y="2"/>
            <a:ext cx="3399918" cy="563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9342" tIns="54671" rIns="109342" bIns="54671" numCol="1" anchor="t" anchorCtr="0" compatLnSpc="1">
            <a:prstTxWarp prst="textNoShape">
              <a:avLst/>
            </a:prstTxWarp>
          </a:bodyPr>
          <a:lstStyle>
            <a:lvl1pPr algn="r" defTabSz="1093555" eaLnBrk="0" hangingPunct="0">
              <a:defRPr sz="14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10727907"/>
            <a:ext cx="3399918" cy="563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9342" tIns="54671" rIns="109342" bIns="54671" numCol="1" anchor="b" anchorCtr="0" compatLnSpc="1">
            <a:prstTxWarp prst="textNoShape">
              <a:avLst/>
            </a:prstTxWarp>
          </a:bodyPr>
          <a:lstStyle>
            <a:lvl1pPr defTabSz="1093555" eaLnBrk="0" hangingPunct="0">
              <a:defRPr sz="14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445508" y="10727907"/>
            <a:ext cx="3399918" cy="563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9342" tIns="54671" rIns="109342" bIns="54671" numCol="1" anchor="b" anchorCtr="0" compatLnSpc="1">
            <a:prstTxWarp prst="textNoShape">
              <a:avLst/>
            </a:prstTxWarp>
          </a:bodyPr>
          <a:lstStyle>
            <a:lvl1pPr algn="r" defTabSz="1093555" eaLnBrk="0" hangingPunct="0">
              <a:defRPr sz="14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6C5DAFD0-0336-4076-B3D6-71855620C0B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6783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3399918" cy="563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9342" tIns="54671" rIns="109342" bIns="54671" numCol="1" anchor="t" anchorCtr="0" compatLnSpc="1">
            <a:prstTxWarp prst="textNoShape">
              <a:avLst/>
            </a:prstTxWarp>
          </a:bodyPr>
          <a:lstStyle>
            <a:lvl1pPr defTabSz="1093555" eaLnBrk="0" hangingPunct="0">
              <a:defRPr sz="14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445508" y="2"/>
            <a:ext cx="3399918" cy="563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9342" tIns="54671" rIns="109342" bIns="54671" numCol="1" anchor="t" anchorCtr="0" compatLnSpc="1">
            <a:prstTxWarp prst="textNoShape">
              <a:avLst/>
            </a:prstTxWarp>
          </a:bodyPr>
          <a:lstStyle>
            <a:lvl1pPr algn="r" defTabSz="1093555" eaLnBrk="0" hangingPunct="0">
              <a:defRPr sz="14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60338" y="847725"/>
            <a:ext cx="7524750" cy="4233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045590" y="5363078"/>
            <a:ext cx="5754247" cy="5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9342" tIns="54671" rIns="109342" bIns="5467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10727907"/>
            <a:ext cx="3399918" cy="563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9342" tIns="54671" rIns="109342" bIns="54671" numCol="1" anchor="b" anchorCtr="0" compatLnSpc="1">
            <a:prstTxWarp prst="textNoShape">
              <a:avLst/>
            </a:prstTxWarp>
          </a:bodyPr>
          <a:lstStyle>
            <a:lvl1pPr defTabSz="1093555" eaLnBrk="0" hangingPunct="0">
              <a:defRPr sz="14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445508" y="10727907"/>
            <a:ext cx="3399918" cy="563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9342" tIns="54671" rIns="109342" bIns="54671" numCol="1" anchor="b" anchorCtr="0" compatLnSpc="1">
            <a:prstTxWarp prst="textNoShape">
              <a:avLst/>
            </a:prstTxWarp>
          </a:bodyPr>
          <a:lstStyle>
            <a:lvl1pPr algn="r" defTabSz="1093555" eaLnBrk="0" hangingPunct="0">
              <a:defRPr sz="14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E4661444-9E5F-4F35-9048-1DD15C6EC53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2219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4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0"/>
          <p:cNvSpPr>
            <a:spLocks noChangeAspect="1" noChangeArrowheads="1" noTextEdit="1"/>
          </p:cNvSpPr>
          <p:nvPr userDrawn="1"/>
        </p:nvSpPr>
        <p:spPr bwMode="auto">
          <a:xfrm>
            <a:off x="622141" y="476252"/>
            <a:ext cx="5150625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pt-PT">
              <a:latin typeface="Arial" charset="0"/>
              <a:cs typeface="+mn-cs"/>
            </a:endParaRPr>
          </a:p>
        </p:txBody>
      </p:sp>
      <p:sp>
        <p:nvSpPr>
          <p:cNvPr id="5" name="Freeform 32"/>
          <p:cNvSpPr>
            <a:spLocks/>
          </p:cNvSpPr>
          <p:nvPr userDrawn="1"/>
        </p:nvSpPr>
        <p:spPr bwMode="auto">
          <a:xfrm>
            <a:off x="622141" y="476252"/>
            <a:ext cx="5150625" cy="4537075"/>
          </a:xfrm>
          <a:custGeom>
            <a:avLst/>
            <a:gdLst/>
            <a:ahLst/>
            <a:cxnLst>
              <a:cxn ang="0">
                <a:pos x="0" y="2347"/>
              </a:cxn>
              <a:cxn ang="0">
                <a:pos x="368" y="2407"/>
              </a:cxn>
              <a:cxn ang="0">
                <a:pos x="521" y="2431"/>
              </a:cxn>
              <a:cxn ang="0">
                <a:pos x="501" y="2425"/>
              </a:cxn>
              <a:cxn ang="0">
                <a:pos x="467" y="2378"/>
              </a:cxn>
              <a:cxn ang="0">
                <a:pos x="455" y="2310"/>
              </a:cxn>
              <a:cxn ang="0">
                <a:pos x="457" y="2292"/>
              </a:cxn>
              <a:cxn ang="0">
                <a:pos x="581" y="2324"/>
              </a:cxn>
              <a:cxn ang="0">
                <a:pos x="591" y="2359"/>
              </a:cxn>
              <a:cxn ang="0">
                <a:pos x="604" y="2370"/>
              </a:cxn>
              <a:cxn ang="0">
                <a:pos x="646" y="2381"/>
              </a:cxn>
              <a:cxn ang="0">
                <a:pos x="682" y="2374"/>
              </a:cxn>
              <a:cxn ang="0">
                <a:pos x="704" y="2354"/>
              </a:cxn>
              <a:cxn ang="0">
                <a:pos x="707" y="2328"/>
              </a:cxn>
              <a:cxn ang="0">
                <a:pos x="682" y="2298"/>
              </a:cxn>
              <a:cxn ang="0">
                <a:pos x="642" y="2272"/>
              </a:cxn>
              <a:cxn ang="0">
                <a:pos x="610" y="2255"/>
              </a:cxn>
              <a:cxn ang="0">
                <a:pos x="518" y="2194"/>
              </a:cxn>
              <a:cxn ang="0">
                <a:pos x="481" y="2154"/>
              </a:cxn>
              <a:cxn ang="0">
                <a:pos x="461" y="2114"/>
              </a:cxn>
              <a:cxn ang="0">
                <a:pos x="460" y="2079"/>
              </a:cxn>
              <a:cxn ang="0">
                <a:pos x="478" y="2028"/>
              </a:cxn>
              <a:cxn ang="0">
                <a:pos x="508" y="1999"/>
              </a:cxn>
              <a:cxn ang="0">
                <a:pos x="568" y="1975"/>
              </a:cxn>
              <a:cxn ang="0">
                <a:pos x="650" y="1965"/>
              </a:cxn>
              <a:cxn ang="0">
                <a:pos x="711" y="1971"/>
              </a:cxn>
              <a:cxn ang="0">
                <a:pos x="773" y="1994"/>
              </a:cxn>
              <a:cxn ang="0">
                <a:pos x="804" y="2023"/>
              </a:cxn>
              <a:cxn ang="0">
                <a:pos x="827" y="2078"/>
              </a:cxn>
              <a:cxn ang="0">
                <a:pos x="709" y="2123"/>
              </a:cxn>
              <a:cxn ang="0">
                <a:pos x="705" y="2084"/>
              </a:cxn>
              <a:cxn ang="0">
                <a:pos x="692" y="2063"/>
              </a:cxn>
              <a:cxn ang="0">
                <a:pos x="672" y="2051"/>
              </a:cxn>
              <a:cxn ang="0">
                <a:pos x="629" y="2048"/>
              </a:cxn>
              <a:cxn ang="0">
                <a:pos x="600" y="2059"/>
              </a:cxn>
              <a:cxn ang="0">
                <a:pos x="585" y="2087"/>
              </a:cxn>
              <a:cxn ang="0">
                <a:pos x="592" y="2111"/>
              </a:cxn>
              <a:cxn ang="0">
                <a:pos x="620" y="2136"/>
              </a:cxn>
              <a:cxn ang="0">
                <a:pos x="690" y="2175"/>
              </a:cxn>
              <a:cxn ang="0">
                <a:pos x="768" y="2223"/>
              </a:cxn>
              <a:cxn ang="0">
                <a:pos x="810" y="2262"/>
              </a:cxn>
              <a:cxn ang="0">
                <a:pos x="834" y="2301"/>
              </a:cxn>
              <a:cxn ang="0">
                <a:pos x="838" y="2331"/>
              </a:cxn>
              <a:cxn ang="0">
                <a:pos x="826" y="2386"/>
              </a:cxn>
              <a:cxn ang="0">
                <a:pos x="788" y="2428"/>
              </a:cxn>
              <a:cxn ang="0">
                <a:pos x="751" y="2444"/>
              </a:cxn>
              <a:cxn ang="0">
                <a:pos x="668" y="2456"/>
              </a:cxn>
              <a:cxn ang="0">
                <a:pos x="1890" y="2453"/>
              </a:cxn>
              <a:cxn ang="0">
                <a:pos x="1808" y="2461"/>
              </a:cxn>
              <a:cxn ang="0">
                <a:pos x="1716" y="2451"/>
              </a:cxn>
              <a:cxn ang="0">
                <a:pos x="1668" y="2428"/>
              </a:cxn>
              <a:cxn ang="0">
                <a:pos x="1641" y="2402"/>
              </a:cxn>
              <a:cxn ang="0">
                <a:pos x="1614" y="2347"/>
              </a:cxn>
              <a:cxn ang="0">
                <a:pos x="1603" y="2248"/>
              </a:cxn>
              <a:cxn ang="0">
                <a:pos x="1606" y="2125"/>
              </a:cxn>
              <a:cxn ang="0">
                <a:pos x="1618" y="2057"/>
              </a:cxn>
              <a:cxn ang="0">
                <a:pos x="1647" y="2015"/>
              </a:cxn>
              <a:cxn ang="0">
                <a:pos x="1714" y="1978"/>
              </a:cxn>
              <a:cxn ang="0">
                <a:pos x="1785" y="1967"/>
              </a:cxn>
              <a:cxn ang="0">
                <a:pos x="1863" y="1969"/>
              </a:cxn>
              <a:cxn ang="0">
                <a:pos x="1925" y="1986"/>
              </a:cxn>
              <a:cxn ang="0">
                <a:pos x="1973" y="2019"/>
              </a:cxn>
            </a:cxnLst>
            <a:rect l="0" t="0" r="r" b="b"/>
            <a:pathLst>
              <a:path w="2259" h="2652">
                <a:moveTo>
                  <a:pt x="1980" y="2032"/>
                </a:moveTo>
                <a:lnTo>
                  <a:pt x="2259" y="304"/>
                </a:lnTo>
                <a:lnTo>
                  <a:pt x="381" y="0"/>
                </a:lnTo>
                <a:lnTo>
                  <a:pt x="0" y="2347"/>
                </a:lnTo>
                <a:lnTo>
                  <a:pt x="232" y="2385"/>
                </a:lnTo>
                <a:lnTo>
                  <a:pt x="232" y="1978"/>
                </a:lnTo>
                <a:lnTo>
                  <a:pt x="368" y="1978"/>
                </a:lnTo>
                <a:lnTo>
                  <a:pt x="368" y="2407"/>
                </a:lnTo>
                <a:lnTo>
                  <a:pt x="544" y="2436"/>
                </a:lnTo>
                <a:lnTo>
                  <a:pt x="544" y="2436"/>
                </a:lnTo>
                <a:lnTo>
                  <a:pt x="534" y="2433"/>
                </a:lnTo>
                <a:lnTo>
                  <a:pt x="521" y="2431"/>
                </a:lnTo>
                <a:lnTo>
                  <a:pt x="511" y="2429"/>
                </a:lnTo>
                <a:lnTo>
                  <a:pt x="505" y="2428"/>
                </a:lnTo>
                <a:lnTo>
                  <a:pt x="501" y="2425"/>
                </a:lnTo>
                <a:lnTo>
                  <a:pt x="501" y="2425"/>
                </a:lnTo>
                <a:lnTo>
                  <a:pt x="490" y="2415"/>
                </a:lnTo>
                <a:lnTo>
                  <a:pt x="481" y="2404"/>
                </a:lnTo>
                <a:lnTo>
                  <a:pt x="473" y="2392"/>
                </a:lnTo>
                <a:lnTo>
                  <a:pt x="467" y="2378"/>
                </a:lnTo>
                <a:lnTo>
                  <a:pt x="461" y="2363"/>
                </a:lnTo>
                <a:lnTo>
                  <a:pt x="458" y="2347"/>
                </a:lnTo>
                <a:lnTo>
                  <a:pt x="455" y="2330"/>
                </a:lnTo>
                <a:lnTo>
                  <a:pt x="455" y="2310"/>
                </a:lnTo>
                <a:lnTo>
                  <a:pt x="455" y="2310"/>
                </a:lnTo>
                <a:lnTo>
                  <a:pt x="455" y="2302"/>
                </a:lnTo>
                <a:lnTo>
                  <a:pt x="455" y="2302"/>
                </a:lnTo>
                <a:lnTo>
                  <a:pt x="457" y="2292"/>
                </a:lnTo>
                <a:lnTo>
                  <a:pt x="580" y="2292"/>
                </a:lnTo>
                <a:lnTo>
                  <a:pt x="580" y="2306"/>
                </a:lnTo>
                <a:lnTo>
                  <a:pt x="580" y="2306"/>
                </a:lnTo>
                <a:lnTo>
                  <a:pt x="581" y="2324"/>
                </a:lnTo>
                <a:lnTo>
                  <a:pt x="583" y="2340"/>
                </a:lnTo>
                <a:lnTo>
                  <a:pt x="585" y="2347"/>
                </a:lnTo>
                <a:lnTo>
                  <a:pt x="588" y="2353"/>
                </a:lnTo>
                <a:lnTo>
                  <a:pt x="591" y="2359"/>
                </a:lnTo>
                <a:lnTo>
                  <a:pt x="595" y="2363"/>
                </a:lnTo>
                <a:lnTo>
                  <a:pt x="595" y="2363"/>
                </a:lnTo>
                <a:lnTo>
                  <a:pt x="599" y="2367"/>
                </a:lnTo>
                <a:lnTo>
                  <a:pt x="604" y="2370"/>
                </a:lnTo>
                <a:lnTo>
                  <a:pt x="610" y="2374"/>
                </a:lnTo>
                <a:lnTo>
                  <a:pt x="615" y="2376"/>
                </a:lnTo>
                <a:lnTo>
                  <a:pt x="630" y="2379"/>
                </a:lnTo>
                <a:lnTo>
                  <a:pt x="646" y="2381"/>
                </a:lnTo>
                <a:lnTo>
                  <a:pt x="646" y="2381"/>
                </a:lnTo>
                <a:lnTo>
                  <a:pt x="660" y="2379"/>
                </a:lnTo>
                <a:lnTo>
                  <a:pt x="672" y="2377"/>
                </a:lnTo>
                <a:lnTo>
                  <a:pt x="682" y="2374"/>
                </a:lnTo>
                <a:lnTo>
                  <a:pt x="691" y="2368"/>
                </a:lnTo>
                <a:lnTo>
                  <a:pt x="691" y="2368"/>
                </a:lnTo>
                <a:lnTo>
                  <a:pt x="698" y="2361"/>
                </a:lnTo>
                <a:lnTo>
                  <a:pt x="704" y="2354"/>
                </a:lnTo>
                <a:lnTo>
                  <a:pt x="707" y="2345"/>
                </a:lnTo>
                <a:lnTo>
                  <a:pt x="707" y="2335"/>
                </a:lnTo>
                <a:lnTo>
                  <a:pt x="707" y="2335"/>
                </a:lnTo>
                <a:lnTo>
                  <a:pt x="707" y="2328"/>
                </a:lnTo>
                <a:lnTo>
                  <a:pt x="704" y="2321"/>
                </a:lnTo>
                <a:lnTo>
                  <a:pt x="698" y="2314"/>
                </a:lnTo>
                <a:lnTo>
                  <a:pt x="691" y="2306"/>
                </a:lnTo>
                <a:lnTo>
                  <a:pt x="682" y="2298"/>
                </a:lnTo>
                <a:lnTo>
                  <a:pt x="671" y="2290"/>
                </a:lnTo>
                <a:lnTo>
                  <a:pt x="658" y="2282"/>
                </a:lnTo>
                <a:lnTo>
                  <a:pt x="642" y="2272"/>
                </a:lnTo>
                <a:lnTo>
                  <a:pt x="642" y="2272"/>
                </a:lnTo>
                <a:lnTo>
                  <a:pt x="617" y="2259"/>
                </a:lnTo>
                <a:lnTo>
                  <a:pt x="617" y="2259"/>
                </a:lnTo>
                <a:lnTo>
                  <a:pt x="610" y="2255"/>
                </a:lnTo>
                <a:lnTo>
                  <a:pt x="610" y="2255"/>
                </a:lnTo>
                <a:lnTo>
                  <a:pt x="574" y="2235"/>
                </a:lnTo>
                <a:lnTo>
                  <a:pt x="544" y="2215"/>
                </a:lnTo>
                <a:lnTo>
                  <a:pt x="530" y="2205"/>
                </a:lnTo>
                <a:lnTo>
                  <a:pt x="518" y="2194"/>
                </a:lnTo>
                <a:lnTo>
                  <a:pt x="507" y="2184"/>
                </a:lnTo>
                <a:lnTo>
                  <a:pt x="497" y="2175"/>
                </a:lnTo>
                <a:lnTo>
                  <a:pt x="488" y="2164"/>
                </a:lnTo>
                <a:lnTo>
                  <a:pt x="481" y="2154"/>
                </a:lnTo>
                <a:lnTo>
                  <a:pt x="474" y="2144"/>
                </a:lnTo>
                <a:lnTo>
                  <a:pt x="468" y="2134"/>
                </a:lnTo>
                <a:lnTo>
                  <a:pt x="465" y="2124"/>
                </a:lnTo>
                <a:lnTo>
                  <a:pt x="461" y="2114"/>
                </a:lnTo>
                <a:lnTo>
                  <a:pt x="460" y="2105"/>
                </a:lnTo>
                <a:lnTo>
                  <a:pt x="459" y="2094"/>
                </a:lnTo>
                <a:lnTo>
                  <a:pt x="459" y="2094"/>
                </a:lnTo>
                <a:lnTo>
                  <a:pt x="460" y="2079"/>
                </a:lnTo>
                <a:lnTo>
                  <a:pt x="462" y="2065"/>
                </a:lnTo>
                <a:lnTo>
                  <a:pt x="466" y="2052"/>
                </a:lnTo>
                <a:lnTo>
                  <a:pt x="472" y="2039"/>
                </a:lnTo>
                <a:lnTo>
                  <a:pt x="478" y="2028"/>
                </a:lnTo>
                <a:lnTo>
                  <a:pt x="487" y="2017"/>
                </a:lnTo>
                <a:lnTo>
                  <a:pt x="497" y="2008"/>
                </a:lnTo>
                <a:lnTo>
                  <a:pt x="508" y="1999"/>
                </a:lnTo>
                <a:lnTo>
                  <a:pt x="508" y="1999"/>
                </a:lnTo>
                <a:lnTo>
                  <a:pt x="521" y="1991"/>
                </a:lnTo>
                <a:lnTo>
                  <a:pt x="535" y="1984"/>
                </a:lnTo>
                <a:lnTo>
                  <a:pt x="551" y="1979"/>
                </a:lnTo>
                <a:lnTo>
                  <a:pt x="568" y="1975"/>
                </a:lnTo>
                <a:lnTo>
                  <a:pt x="587" y="1970"/>
                </a:lnTo>
                <a:lnTo>
                  <a:pt x="606" y="1968"/>
                </a:lnTo>
                <a:lnTo>
                  <a:pt x="627" y="1967"/>
                </a:lnTo>
                <a:lnTo>
                  <a:pt x="650" y="1965"/>
                </a:lnTo>
                <a:lnTo>
                  <a:pt x="650" y="1965"/>
                </a:lnTo>
                <a:lnTo>
                  <a:pt x="672" y="1967"/>
                </a:lnTo>
                <a:lnTo>
                  <a:pt x="692" y="1968"/>
                </a:lnTo>
                <a:lnTo>
                  <a:pt x="711" y="1971"/>
                </a:lnTo>
                <a:lnTo>
                  <a:pt x="728" y="1975"/>
                </a:lnTo>
                <a:lnTo>
                  <a:pt x="744" y="1980"/>
                </a:lnTo>
                <a:lnTo>
                  <a:pt x="759" y="1986"/>
                </a:lnTo>
                <a:lnTo>
                  <a:pt x="773" y="1994"/>
                </a:lnTo>
                <a:lnTo>
                  <a:pt x="784" y="2002"/>
                </a:lnTo>
                <a:lnTo>
                  <a:pt x="784" y="2002"/>
                </a:lnTo>
                <a:lnTo>
                  <a:pt x="795" y="2013"/>
                </a:lnTo>
                <a:lnTo>
                  <a:pt x="804" y="2023"/>
                </a:lnTo>
                <a:lnTo>
                  <a:pt x="812" y="2034"/>
                </a:lnTo>
                <a:lnTo>
                  <a:pt x="819" y="2048"/>
                </a:lnTo>
                <a:lnTo>
                  <a:pt x="824" y="2063"/>
                </a:lnTo>
                <a:lnTo>
                  <a:pt x="827" y="2078"/>
                </a:lnTo>
                <a:lnTo>
                  <a:pt x="829" y="2095"/>
                </a:lnTo>
                <a:lnTo>
                  <a:pt x="829" y="2113"/>
                </a:lnTo>
                <a:lnTo>
                  <a:pt x="829" y="2123"/>
                </a:lnTo>
                <a:lnTo>
                  <a:pt x="709" y="2123"/>
                </a:lnTo>
                <a:lnTo>
                  <a:pt x="709" y="2113"/>
                </a:lnTo>
                <a:lnTo>
                  <a:pt x="709" y="2113"/>
                </a:lnTo>
                <a:lnTo>
                  <a:pt x="707" y="2097"/>
                </a:lnTo>
                <a:lnTo>
                  <a:pt x="705" y="2084"/>
                </a:lnTo>
                <a:lnTo>
                  <a:pt x="703" y="2077"/>
                </a:lnTo>
                <a:lnTo>
                  <a:pt x="699" y="2072"/>
                </a:lnTo>
                <a:lnTo>
                  <a:pt x="696" y="2068"/>
                </a:lnTo>
                <a:lnTo>
                  <a:pt x="692" y="2063"/>
                </a:lnTo>
                <a:lnTo>
                  <a:pt x="692" y="2063"/>
                </a:lnTo>
                <a:lnTo>
                  <a:pt x="688" y="2060"/>
                </a:lnTo>
                <a:lnTo>
                  <a:pt x="683" y="2056"/>
                </a:lnTo>
                <a:lnTo>
                  <a:pt x="672" y="2051"/>
                </a:lnTo>
                <a:lnTo>
                  <a:pt x="658" y="2048"/>
                </a:lnTo>
                <a:lnTo>
                  <a:pt x="641" y="2047"/>
                </a:lnTo>
                <a:lnTo>
                  <a:pt x="641" y="2047"/>
                </a:lnTo>
                <a:lnTo>
                  <a:pt x="629" y="2048"/>
                </a:lnTo>
                <a:lnTo>
                  <a:pt x="618" y="2049"/>
                </a:lnTo>
                <a:lnTo>
                  <a:pt x="608" y="2053"/>
                </a:lnTo>
                <a:lnTo>
                  <a:pt x="600" y="2059"/>
                </a:lnTo>
                <a:lnTo>
                  <a:pt x="600" y="2059"/>
                </a:lnTo>
                <a:lnTo>
                  <a:pt x="594" y="2064"/>
                </a:lnTo>
                <a:lnTo>
                  <a:pt x="589" y="2071"/>
                </a:lnTo>
                <a:lnTo>
                  <a:pt x="587" y="2079"/>
                </a:lnTo>
                <a:lnTo>
                  <a:pt x="585" y="2087"/>
                </a:lnTo>
                <a:lnTo>
                  <a:pt x="585" y="2087"/>
                </a:lnTo>
                <a:lnTo>
                  <a:pt x="585" y="2097"/>
                </a:lnTo>
                <a:lnTo>
                  <a:pt x="589" y="2105"/>
                </a:lnTo>
                <a:lnTo>
                  <a:pt x="592" y="2111"/>
                </a:lnTo>
                <a:lnTo>
                  <a:pt x="598" y="2118"/>
                </a:lnTo>
                <a:lnTo>
                  <a:pt x="598" y="2118"/>
                </a:lnTo>
                <a:lnTo>
                  <a:pt x="607" y="2126"/>
                </a:lnTo>
                <a:lnTo>
                  <a:pt x="620" y="2136"/>
                </a:lnTo>
                <a:lnTo>
                  <a:pt x="637" y="2146"/>
                </a:lnTo>
                <a:lnTo>
                  <a:pt x="659" y="2157"/>
                </a:lnTo>
                <a:lnTo>
                  <a:pt x="659" y="2157"/>
                </a:lnTo>
                <a:lnTo>
                  <a:pt x="690" y="2175"/>
                </a:lnTo>
                <a:lnTo>
                  <a:pt x="690" y="2175"/>
                </a:lnTo>
                <a:lnTo>
                  <a:pt x="725" y="2194"/>
                </a:lnTo>
                <a:lnTo>
                  <a:pt x="756" y="2214"/>
                </a:lnTo>
                <a:lnTo>
                  <a:pt x="768" y="2223"/>
                </a:lnTo>
                <a:lnTo>
                  <a:pt x="781" y="2233"/>
                </a:lnTo>
                <a:lnTo>
                  <a:pt x="791" y="2243"/>
                </a:lnTo>
                <a:lnTo>
                  <a:pt x="802" y="2253"/>
                </a:lnTo>
                <a:lnTo>
                  <a:pt x="810" y="2262"/>
                </a:lnTo>
                <a:lnTo>
                  <a:pt x="818" y="2272"/>
                </a:lnTo>
                <a:lnTo>
                  <a:pt x="825" y="2282"/>
                </a:lnTo>
                <a:lnTo>
                  <a:pt x="829" y="2292"/>
                </a:lnTo>
                <a:lnTo>
                  <a:pt x="834" y="2301"/>
                </a:lnTo>
                <a:lnTo>
                  <a:pt x="836" y="2312"/>
                </a:lnTo>
                <a:lnTo>
                  <a:pt x="838" y="2321"/>
                </a:lnTo>
                <a:lnTo>
                  <a:pt x="838" y="2331"/>
                </a:lnTo>
                <a:lnTo>
                  <a:pt x="838" y="2331"/>
                </a:lnTo>
                <a:lnTo>
                  <a:pt x="838" y="2346"/>
                </a:lnTo>
                <a:lnTo>
                  <a:pt x="835" y="2360"/>
                </a:lnTo>
                <a:lnTo>
                  <a:pt x="832" y="2374"/>
                </a:lnTo>
                <a:lnTo>
                  <a:pt x="826" y="2386"/>
                </a:lnTo>
                <a:lnTo>
                  <a:pt x="819" y="2398"/>
                </a:lnTo>
                <a:lnTo>
                  <a:pt x="811" y="2408"/>
                </a:lnTo>
                <a:lnTo>
                  <a:pt x="801" y="2419"/>
                </a:lnTo>
                <a:lnTo>
                  <a:pt x="788" y="2428"/>
                </a:lnTo>
                <a:lnTo>
                  <a:pt x="788" y="2428"/>
                </a:lnTo>
                <a:lnTo>
                  <a:pt x="778" y="2433"/>
                </a:lnTo>
                <a:lnTo>
                  <a:pt x="765" y="2439"/>
                </a:lnTo>
                <a:lnTo>
                  <a:pt x="751" y="2444"/>
                </a:lnTo>
                <a:lnTo>
                  <a:pt x="736" y="2447"/>
                </a:lnTo>
                <a:lnTo>
                  <a:pt x="720" y="2451"/>
                </a:lnTo>
                <a:lnTo>
                  <a:pt x="704" y="2453"/>
                </a:lnTo>
                <a:lnTo>
                  <a:pt x="668" y="2456"/>
                </a:lnTo>
                <a:lnTo>
                  <a:pt x="1879" y="2652"/>
                </a:lnTo>
                <a:lnTo>
                  <a:pt x="1912" y="2446"/>
                </a:lnTo>
                <a:lnTo>
                  <a:pt x="1912" y="2446"/>
                </a:lnTo>
                <a:lnTo>
                  <a:pt x="1890" y="2453"/>
                </a:lnTo>
                <a:lnTo>
                  <a:pt x="1866" y="2458"/>
                </a:lnTo>
                <a:lnTo>
                  <a:pt x="1838" y="2460"/>
                </a:lnTo>
                <a:lnTo>
                  <a:pt x="1808" y="2461"/>
                </a:lnTo>
                <a:lnTo>
                  <a:pt x="1808" y="2461"/>
                </a:lnTo>
                <a:lnTo>
                  <a:pt x="1782" y="2461"/>
                </a:lnTo>
                <a:lnTo>
                  <a:pt x="1758" y="2459"/>
                </a:lnTo>
                <a:lnTo>
                  <a:pt x="1736" y="2455"/>
                </a:lnTo>
                <a:lnTo>
                  <a:pt x="1716" y="2451"/>
                </a:lnTo>
                <a:lnTo>
                  <a:pt x="1716" y="2451"/>
                </a:lnTo>
                <a:lnTo>
                  <a:pt x="1698" y="2444"/>
                </a:lnTo>
                <a:lnTo>
                  <a:pt x="1682" y="2437"/>
                </a:lnTo>
                <a:lnTo>
                  <a:pt x="1668" y="2428"/>
                </a:lnTo>
                <a:lnTo>
                  <a:pt x="1655" y="2416"/>
                </a:lnTo>
                <a:lnTo>
                  <a:pt x="1655" y="2416"/>
                </a:lnTo>
                <a:lnTo>
                  <a:pt x="1648" y="2409"/>
                </a:lnTo>
                <a:lnTo>
                  <a:pt x="1641" y="2402"/>
                </a:lnTo>
                <a:lnTo>
                  <a:pt x="1630" y="2385"/>
                </a:lnTo>
                <a:lnTo>
                  <a:pt x="1622" y="2368"/>
                </a:lnTo>
                <a:lnTo>
                  <a:pt x="1614" y="2347"/>
                </a:lnTo>
                <a:lnTo>
                  <a:pt x="1614" y="2347"/>
                </a:lnTo>
                <a:lnTo>
                  <a:pt x="1611" y="2336"/>
                </a:lnTo>
                <a:lnTo>
                  <a:pt x="1609" y="2323"/>
                </a:lnTo>
                <a:lnTo>
                  <a:pt x="1606" y="2290"/>
                </a:lnTo>
                <a:lnTo>
                  <a:pt x="1603" y="2248"/>
                </a:lnTo>
                <a:lnTo>
                  <a:pt x="1602" y="2199"/>
                </a:lnTo>
                <a:lnTo>
                  <a:pt x="1602" y="2199"/>
                </a:lnTo>
                <a:lnTo>
                  <a:pt x="1603" y="2159"/>
                </a:lnTo>
                <a:lnTo>
                  <a:pt x="1606" y="2125"/>
                </a:lnTo>
                <a:lnTo>
                  <a:pt x="1608" y="2098"/>
                </a:lnTo>
                <a:lnTo>
                  <a:pt x="1613" y="2076"/>
                </a:lnTo>
                <a:lnTo>
                  <a:pt x="1613" y="2076"/>
                </a:lnTo>
                <a:lnTo>
                  <a:pt x="1618" y="2057"/>
                </a:lnTo>
                <a:lnTo>
                  <a:pt x="1626" y="2042"/>
                </a:lnTo>
                <a:lnTo>
                  <a:pt x="1637" y="2028"/>
                </a:lnTo>
                <a:lnTo>
                  <a:pt x="1647" y="2015"/>
                </a:lnTo>
                <a:lnTo>
                  <a:pt x="1647" y="2015"/>
                </a:lnTo>
                <a:lnTo>
                  <a:pt x="1661" y="2003"/>
                </a:lnTo>
                <a:lnTo>
                  <a:pt x="1677" y="1994"/>
                </a:lnTo>
                <a:lnTo>
                  <a:pt x="1694" y="1985"/>
                </a:lnTo>
                <a:lnTo>
                  <a:pt x="1714" y="1978"/>
                </a:lnTo>
                <a:lnTo>
                  <a:pt x="1714" y="1978"/>
                </a:lnTo>
                <a:lnTo>
                  <a:pt x="1736" y="1972"/>
                </a:lnTo>
                <a:lnTo>
                  <a:pt x="1760" y="1969"/>
                </a:lnTo>
                <a:lnTo>
                  <a:pt x="1785" y="1967"/>
                </a:lnTo>
                <a:lnTo>
                  <a:pt x="1813" y="1965"/>
                </a:lnTo>
                <a:lnTo>
                  <a:pt x="1813" y="1965"/>
                </a:lnTo>
                <a:lnTo>
                  <a:pt x="1838" y="1967"/>
                </a:lnTo>
                <a:lnTo>
                  <a:pt x="1863" y="1969"/>
                </a:lnTo>
                <a:lnTo>
                  <a:pt x="1885" y="1973"/>
                </a:lnTo>
                <a:lnTo>
                  <a:pt x="1906" y="1979"/>
                </a:lnTo>
                <a:lnTo>
                  <a:pt x="1906" y="1979"/>
                </a:lnTo>
                <a:lnTo>
                  <a:pt x="1925" y="1986"/>
                </a:lnTo>
                <a:lnTo>
                  <a:pt x="1943" y="1995"/>
                </a:lnTo>
                <a:lnTo>
                  <a:pt x="1959" y="2007"/>
                </a:lnTo>
                <a:lnTo>
                  <a:pt x="1973" y="2019"/>
                </a:lnTo>
                <a:lnTo>
                  <a:pt x="1973" y="2019"/>
                </a:lnTo>
                <a:lnTo>
                  <a:pt x="1974" y="2022"/>
                </a:lnTo>
                <a:lnTo>
                  <a:pt x="1976" y="2025"/>
                </a:lnTo>
                <a:lnTo>
                  <a:pt x="1980" y="203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PT">
              <a:latin typeface="Arial" charset="0"/>
              <a:cs typeface="+mn-cs"/>
            </a:endParaRPr>
          </a:p>
        </p:txBody>
      </p:sp>
      <p:sp>
        <p:nvSpPr>
          <p:cNvPr id="6" name="Rectangle 33"/>
          <p:cNvSpPr>
            <a:spLocks noChangeArrowheads="1"/>
          </p:cNvSpPr>
          <p:nvPr userDrawn="1"/>
        </p:nvSpPr>
        <p:spPr bwMode="auto">
          <a:xfrm>
            <a:off x="1149054" y="3597277"/>
            <a:ext cx="315301" cy="16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pt-PT">
              <a:latin typeface="Arial" charset="0"/>
              <a:cs typeface="+mn-cs"/>
            </a:endParaRPr>
          </a:p>
        </p:txBody>
      </p:sp>
      <p:sp>
        <p:nvSpPr>
          <p:cNvPr id="7" name="Rectangle 34"/>
          <p:cNvSpPr>
            <a:spLocks noChangeArrowheads="1"/>
          </p:cNvSpPr>
          <p:nvPr userDrawn="1"/>
        </p:nvSpPr>
        <p:spPr bwMode="auto">
          <a:xfrm>
            <a:off x="2729789" y="3597277"/>
            <a:ext cx="306837" cy="16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pt-PT">
              <a:latin typeface="Arial" charset="0"/>
              <a:cs typeface="+mn-cs"/>
            </a:endParaRPr>
          </a:p>
        </p:txBody>
      </p:sp>
      <p:sp>
        <p:nvSpPr>
          <p:cNvPr id="8" name="Rectangle 35"/>
          <p:cNvSpPr>
            <a:spLocks noChangeArrowheads="1"/>
          </p:cNvSpPr>
          <p:nvPr userDrawn="1"/>
        </p:nvSpPr>
        <p:spPr bwMode="auto">
          <a:xfrm>
            <a:off x="2729789" y="3859215"/>
            <a:ext cx="306837" cy="8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pt-PT">
              <a:latin typeface="Arial" charset="0"/>
              <a:cs typeface="+mn-cs"/>
            </a:endParaRPr>
          </a:p>
        </p:txBody>
      </p:sp>
      <p:sp>
        <p:nvSpPr>
          <p:cNvPr id="9" name="Freeform 36"/>
          <p:cNvSpPr>
            <a:spLocks/>
          </p:cNvSpPr>
          <p:nvPr userDrawn="1"/>
        </p:nvSpPr>
        <p:spPr bwMode="auto">
          <a:xfrm>
            <a:off x="3241892" y="3838576"/>
            <a:ext cx="869724" cy="846139"/>
          </a:xfrm>
          <a:custGeom>
            <a:avLst/>
            <a:gdLst/>
            <a:ahLst/>
            <a:cxnLst>
              <a:cxn ang="0">
                <a:pos x="131" y="132"/>
              </a:cxn>
              <a:cxn ang="0">
                <a:pos x="144" y="153"/>
              </a:cxn>
              <a:cxn ang="0">
                <a:pos x="166" y="171"/>
              </a:cxn>
              <a:cxn ang="0">
                <a:pos x="203" y="192"/>
              </a:cxn>
              <a:cxn ang="0">
                <a:pos x="270" y="229"/>
              </a:cxn>
              <a:cxn ang="0">
                <a:pos x="325" y="268"/>
              </a:cxn>
              <a:cxn ang="0">
                <a:pos x="355" y="297"/>
              </a:cxn>
              <a:cxn ang="0">
                <a:pos x="374" y="327"/>
              </a:cxn>
              <a:cxn ang="0">
                <a:pos x="383" y="356"/>
              </a:cxn>
              <a:cxn ang="0">
                <a:pos x="383" y="381"/>
              </a:cxn>
              <a:cxn ang="0">
                <a:pos x="371" y="421"/>
              </a:cxn>
              <a:cxn ang="0">
                <a:pos x="345" y="454"/>
              </a:cxn>
              <a:cxn ang="0">
                <a:pos x="320" y="471"/>
              </a:cxn>
              <a:cxn ang="0">
                <a:pos x="273" y="488"/>
              </a:cxn>
              <a:cxn ang="0">
                <a:pos x="213" y="496"/>
              </a:cxn>
              <a:cxn ang="0">
                <a:pos x="167" y="496"/>
              </a:cxn>
              <a:cxn ang="0">
                <a:pos x="105" y="487"/>
              </a:cxn>
              <a:cxn ang="0">
                <a:pos x="59" y="468"/>
              </a:cxn>
              <a:cxn ang="0">
                <a:pos x="36" y="450"/>
              </a:cxn>
              <a:cxn ang="0">
                <a:pos x="11" y="413"/>
              </a:cxn>
              <a:cxn ang="0">
                <a:pos x="1" y="365"/>
              </a:cxn>
              <a:cxn ang="0">
                <a:pos x="0" y="337"/>
              </a:cxn>
              <a:cxn ang="0">
                <a:pos x="124" y="327"/>
              </a:cxn>
              <a:cxn ang="0">
                <a:pos x="125" y="359"/>
              </a:cxn>
              <a:cxn ang="0">
                <a:pos x="133" y="388"/>
              </a:cxn>
              <a:cxn ang="0">
                <a:pos x="140" y="398"/>
              </a:cxn>
              <a:cxn ang="0">
                <a:pos x="154" y="409"/>
              </a:cxn>
              <a:cxn ang="0">
                <a:pos x="192" y="416"/>
              </a:cxn>
              <a:cxn ang="0">
                <a:pos x="217" y="412"/>
              </a:cxn>
              <a:cxn ang="0">
                <a:pos x="237" y="403"/>
              </a:cxn>
              <a:cxn ang="0">
                <a:pos x="252" y="380"/>
              </a:cxn>
              <a:cxn ang="0">
                <a:pos x="252" y="363"/>
              </a:cxn>
              <a:cxn ang="0">
                <a:pos x="236" y="341"/>
              </a:cxn>
              <a:cxn ang="0">
                <a:pos x="202" y="317"/>
              </a:cxn>
              <a:cxn ang="0">
                <a:pos x="161" y="294"/>
              </a:cxn>
              <a:cxn ang="0">
                <a:pos x="154" y="290"/>
              </a:cxn>
              <a:cxn ang="0">
                <a:pos x="75" y="240"/>
              </a:cxn>
              <a:cxn ang="0">
                <a:pos x="41" y="210"/>
              </a:cxn>
              <a:cxn ang="0">
                <a:pos x="18" y="179"/>
              </a:cxn>
              <a:cxn ang="0">
                <a:pos x="7" y="149"/>
              </a:cxn>
              <a:cxn ang="0">
                <a:pos x="5" y="129"/>
              </a:cxn>
              <a:cxn ang="0">
                <a:pos x="10" y="87"/>
              </a:cxn>
              <a:cxn ang="0">
                <a:pos x="31" y="52"/>
              </a:cxn>
              <a:cxn ang="0">
                <a:pos x="53" y="34"/>
              </a:cxn>
              <a:cxn ang="0">
                <a:pos x="95" y="14"/>
              </a:cxn>
              <a:cxn ang="0">
                <a:pos x="151" y="3"/>
              </a:cxn>
              <a:cxn ang="0">
                <a:pos x="194" y="0"/>
              </a:cxn>
              <a:cxn ang="0">
                <a:pos x="255" y="6"/>
              </a:cxn>
              <a:cxn ang="0">
                <a:pos x="305" y="21"/>
              </a:cxn>
              <a:cxn ang="0">
                <a:pos x="330" y="37"/>
              </a:cxn>
              <a:cxn ang="0">
                <a:pos x="356" y="69"/>
              </a:cxn>
              <a:cxn ang="0">
                <a:pos x="371" y="113"/>
              </a:cxn>
              <a:cxn ang="0">
                <a:pos x="375" y="158"/>
              </a:cxn>
              <a:cxn ang="0">
                <a:pos x="253" y="148"/>
              </a:cxn>
              <a:cxn ang="0">
                <a:pos x="247" y="112"/>
              </a:cxn>
              <a:cxn ang="0">
                <a:pos x="237" y="98"/>
              </a:cxn>
              <a:cxn ang="0">
                <a:pos x="228" y="91"/>
              </a:cxn>
              <a:cxn ang="0">
                <a:pos x="186" y="82"/>
              </a:cxn>
              <a:cxn ang="0">
                <a:pos x="163" y="84"/>
              </a:cxn>
              <a:cxn ang="0">
                <a:pos x="145" y="94"/>
              </a:cxn>
              <a:cxn ang="0">
                <a:pos x="131" y="114"/>
              </a:cxn>
            </a:cxnLst>
            <a:rect l="0" t="0" r="r" b="b"/>
            <a:pathLst>
              <a:path w="383" h="496">
                <a:moveTo>
                  <a:pt x="130" y="122"/>
                </a:moveTo>
                <a:lnTo>
                  <a:pt x="130" y="122"/>
                </a:lnTo>
                <a:lnTo>
                  <a:pt x="131" y="132"/>
                </a:lnTo>
                <a:lnTo>
                  <a:pt x="133" y="140"/>
                </a:lnTo>
                <a:lnTo>
                  <a:pt x="138" y="146"/>
                </a:lnTo>
                <a:lnTo>
                  <a:pt x="144" y="153"/>
                </a:lnTo>
                <a:lnTo>
                  <a:pt x="144" y="153"/>
                </a:lnTo>
                <a:lnTo>
                  <a:pt x="152" y="161"/>
                </a:lnTo>
                <a:lnTo>
                  <a:pt x="166" y="171"/>
                </a:lnTo>
                <a:lnTo>
                  <a:pt x="183" y="181"/>
                </a:lnTo>
                <a:lnTo>
                  <a:pt x="203" y="192"/>
                </a:lnTo>
                <a:lnTo>
                  <a:pt x="203" y="192"/>
                </a:lnTo>
                <a:lnTo>
                  <a:pt x="235" y="210"/>
                </a:lnTo>
                <a:lnTo>
                  <a:pt x="235" y="210"/>
                </a:lnTo>
                <a:lnTo>
                  <a:pt x="270" y="229"/>
                </a:lnTo>
                <a:lnTo>
                  <a:pt x="300" y="249"/>
                </a:lnTo>
                <a:lnTo>
                  <a:pt x="313" y="258"/>
                </a:lnTo>
                <a:lnTo>
                  <a:pt x="325" y="268"/>
                </a:lnTo>
                <a:lnTo>
                  <a:pt x="337" y="278"/>
                </a:lnTo>
                <a:lnTo>
                  <a:pt x="346" y="288"/>
                </a:lnTo>
                <a:lnTo>
                  <a:pt x="355" y="297"/>
                </a:lnTo>
                <a:lnTo>
                  <a:pt x="362" y="307"/>
                </a:lnTo>
                <a:lnTo>
                  <a:pt x="369" y="317"/>
                </a:lnTo>
                <a:lnTo>
                  <a:pt x="374" y="327"/>
                </a:lnTo>
                <a:lnTo>
                  <a:pt x="378" y="336"/>
                </a:lnTo>
                <a:lnTo>
                  <a:pt x="381" y="347"/>
                </a:lnTo>
                <a:lnTo>
                  <a:pt x="383" y="356"/>
                </a:lnTo>
                <a:lnTo>
                  <a:pt x="383" y="366"/>
                </a:lnTo>
                <a:lnTo>
                  <a:pt x="383" y="366"/>
                </a:lnTo>
                <a:lnTo>
                  <a:pt x="383" y="381"/>
                </a:lnTo>
                <a:lnTo>
                  <a:pt x="381" y="395"/>
                </a:lnTo>
                <a:lnTo>
                  <a:pt x="376" y="409"/>
                </a:lnTo>
                <a:lnTo>
                  <a:pt x="371" y="421"/>
                </a:lnTo>
                <a:lnTo>
                  <a:pt x="363" y="433"/>
                </a:lnTo>
                <a:lnTo>
                  <a:pt x="355" y="443"/>
                </a:lnTo>
                <a:lnTo>
                  <a:pt x="345" y="454"/>
                </a:lnTo>
                <a:lnTo>
                  <a:pt x="333" y="463"/>
                </a:lnTo>
                <a:lnTo>
                  <a:pt x="333" y="463"/>
                </a:lnTo>
                <a:lnTo>
                  <a:pt x="320" y="471"/>
                </a:lnTo>
                <a:lnTo>
                  <a:pt x="306" y="478"/>
                </a:lnTo>
                <a:lnTo>
                  <a:pt x="290" y="483"/>
                </a:lnTo>
                <a:lnTo>
                  <a:pt x="273" y="488"/>
                </a:lnTo>
                <a:lnTo>
                  <a:pt x="254" y="491"/>
                </a:lnTo>
                <a:lnTo>
                  <a:pt x="233" y="495"/>
                </a:lnTo>
                <a:lnTo>
                  <a:pt x="213" y="496"/>
                </a:lnTo>
                <a:lnTo>
                  <a:pt x="190" y="496"/>
                </a:lnTo>
                <a:lnTo>
                  <a:pt x="190" y="496"/>
                </a:lnTo>
                <a:lnTo>
                  <a:pt x="167" y="496"/>
                </a:lnTo>
                <a:lnTo>
                  <a:pt x="145" y="494"/>
                </a:lnTo>
                <a:lnTo>
                  <a:pt x="124" y="491"/>
                </a:lnTo>
                <a:lnTo>
                  <a:pt x="105" y="487"/>
                </a:lnTo>
                <a:lnTo>
                  <a:pt x="88" y="482"/>
                </a:lnTo>
                <a:lnTo>
                  <a:pt x="72" y="477"/>
                </a:lnTo>
                <a:lnTo>
                  <a:pt x="59" y="468"/>
                </a:lnTo>
                <a:lnTo>
                  <a:pt x="46" y="460"/>
                </a:lnTo>
                <a:lnTo>
                  <a:pt x="46" y="460"/>
                </a:lnTo>
                <a:lnTo>
                  <a:pt x="36" y="450"/>
                </a:lnTo>
                <a:lnTo>
                  <a:pt x="26" y="439"/>
                </a:lnTo>
                <a:lnTo>
                  <a:pt x="18" y="427"/>
                </a:lnTo>
                <a:lnTo>
                  <a:pt x="11" y="413"/>
                </a:lnTo>
                <a:lnTo>
                  <a:pt x="7" y="398"/>
                </a:lnTo>
                <a:lnTo>
                  <a:pt x="2" y="382"/>
                </a:lnTo>
                <a:lnTo>
                  <a:pt x="1" y="365"/>
                </a:lnTo>
                <a:lnTo>
                  <a:pt x="0" y="345"/>
                </a:lnTo>
                <a:lnTo>
                  <a:pt x="0" y="345"/>
                </a:lnTo>
                <a:lnTo>
                  <a:pt x="0" y="337"/>
                </a:lnTo>
                <a:lnTo>
                  <a:pt x="0" y="337"/>
                </a:lnTo>
                <a:lnTo>
                  <a:pt x="1" y="327"/>
                </a:lnTo>
                <a:lnTo>
                  <a:pt x="124" y="327"/>
                </a:lnTo>
                <a:lnTo>
                  <a:pt x="124" y="341"/>
                </a:lnTo>
                <a:lnTo>
                  <a:pt x="124" y="341"/>
                </a:lnTo>
                <a:lnTo>
                  <a:pt x="125" y="359"/>
                </a:lnTo>
                <a:lnTo>
                  <a:pt x="128" y="375"/>
                </a:lnTo>
                <a:lnTo>
                  <a:pt x="130" y="382"/>
                </a:lnTo>
                <a:lnTo>
                  <a:pt x="133" y="388"/>
                </a:lnTo>
                <a:lnTo>
                  <a:pt x="136" y="394"/>
                </a:lnTo>
                <a:lnTo>
                  <a:pt x="140" y="398"/>
                </a:lnTo>
                <a:lnTo>
                  <a:pt x="140" y="398"/>
                </a:lnTo>
                <a:lnTo>
                  <a:pt x="144" y="402"/>
                </a:lnTo>
                <a:lnTo>
                  <a:pt x="148" y="405"/>
                </a:lnTo>
                <a:lnTo>
                  <a:pt x="154" y="409"/>
                </a:lnTo>
                <a:lnTo>
                  <a:pt x="161" y="411"/>
                </a:lnTo>
                <a:lnTo>
                  <a:pt x="175" y="414"/>
                </a:lnTo>
                <a:lnTo>
                  <a:pt x="192" y="416"/>
                </a:lnTo>
                <a:lnTo>
                  <a:pt x="192" y="416"/>
                </a:lnTo>
                <a:lnTo>
                  <a:pt x="205" y="414"/>
                </a:lnTo>
                <a:lnTo>
                  <a:pt x="217" y="412"/>
                </a:lnTo>
                <a:lnTo>
                  <a:pt x="228" y="409"/>
                </a:lnTo>
                <a:lnTo>
                  <a:pt x="237" y="403"/>
                </a:lnTo>
                <a:lnTo>
                  <a:pt x="237" y="403"/>
                </a:lnTo>
                <a:lnTo>
                  <a:pt x="244" y="396"/>
                </a:lnTo>
                <a:lnTo>
                  <a:pt x="248" y="389"/>
                </a:lnTo>
                <a:lnTo>
                  <a:pt x="252" y="380"/>
                </a:lnTo>
                <a:lnTo>
                  <a:pt x="253" y="370"/>
                </a:lnTo>
                <a:lnTo>
                  <a:pt x="253" y="370"/>
                </a:lnTo>
                <a:lnTo>
                  <a:pt x="252" y="363"/>
                </a:lnTo>
                <a:lnTo>
                  <a:pt x="248" y="356"/>
                </a:lnTo>
                <a:lnTo>
                  <a:pt x="244" y="349"/>
                </a:lnTo>
                <a:lnTo>
                  <a:pt x="236" y="341"/>
                </a:lnTo>
                <a:lnTo>
                  <a:pt x="226" y="333"/>
                </a:lnTo>
                <a:lnTo>
                  <a:pt x="216" y="325"/>
                </a:lnTo>
                <a:lnTo>
                  <a:pt x="202" y="317"/>
                </a:lnTo>
                <a:lnTo>
                  <a:pt x="187" y="307"/>
                </a:lnTo>
                <a:lnTo>
                  <a:pt x="187" y="307"/>
                </a:lnTo>
                <a:lnTo>
                  <a:pt x="161" y="294"/>
                </a:lnTo>
                <a:lnTo>
                  <a:pt x="161" y="294"/>
                </a:lnTo>
                <a:lnTo>
                  <a:pt x="154" y="290"/>
                </a:lnTo>
                <a:lnTo>
                  <a:pt x="154" y="290"/>
                </a:lnTo>
                <a:lnTo>
                  <a:pt x="120" y="270"/>
                </a:lnTo>
                <a:lnTo>
                  <a:pt x="88" y="250"/>
                </a:lnTo>
                <a:lnTo>
                  <a:pt x="75" y="240"/>
                </a:lnTo>
                <a:lnTo>
                  <a:pt x="63" y="229"/>
                </a:lnTo>
                <a:lnTo>
                  <a:pt x="52" y="219"/>
                </a:lnTo>
                <a:lnTo>
                  <a:pt x="41" y="210"/>
                </a:lnTo>
                <a:lnTo>
                  <a:pt x="33" y="199"/>
                </a:lnTo>
                <a:lnTo>
                  <a:pt x="25" y="189"/>
                </a:lnTo>
                <a:lnTo>
                  <a:pt x="18" y="179"/>
                </a:lnTo>
                <a:lnTo>
                  <a:pt x="14" y="169"/>
                </a:lnTo>
                <a:lnTo>
                  <a:pt x="9" y="159"/>
                </a:lnTo>
                <a:lnTo>
                  <a:pt x="7" y="149"/>
                </a:lnTo>
                <a:lnTo>
                  <a:pt x="5" y="140"/>
                </a:lnTo>
                <a:lnTo>
                  <a:pt x="5" y="129"/>
                </a:lnTo>
                <a:lnTo>
                  <a:pt x="5" y="129"/>
                </a:lnTo>
                <a:lnTo>
                  <a:pt x="5" y="114"/>
                </a:lnTo>
                <a:lnTo>
                  <a:pt x="7" y="100"/>
                </a:lnTo>
                <a:lnTo>
                  <a:pt x="10" y="87"/>
                </a:lnTo>
                <a:lnTo>
                  <a:pt x="16" y="74"/>
                </a:lnTo>
                <a:lnTo>
                  <a:pt x="23" y="63"/>
                </a:lnTo>
                <a:lnTo>
                  <a:pt x="31" y="52"/>
                </a:lnTo>
                <a:lnTo>
                  <a:pt x="41" y="43"/>
                </a:lnTo>
                <a:lnTo>
                  <a:pt x="53" y="34"/>
                </a:lnTo>
                <a:lnTo>
                  <a:pt x="53" y="34"/>
                </a:lnTo>
                <a:lnTo>
                  <a:pt x="65" y="26"/>
                </a:lnTo>
                <a:lnTo>
                  <a:pt x="80" y="19"/>
                </a:lnTo>
                <a:lnTo>
                  <a:pt x="95" y="14"/>
                </a:lnTo>
                <a:lnTo>
                  <a:pt x="113" y="10"/>
                </a:lnTo>
                <a:lnTo>
                  <a:pt x="131" y="5"/>
                </a:lnTo>
                <a:lnTo>
                  <a:pt x="151" y="3"/>
                </a:lnTo>
                <a:lnTo>
                  <a:pt x="172" y="2"/>
                </a:lnTo>
                <a:lnTo>
                  <a:pt x="194" y="0"/>
                </a:lnTo>
                <a:lnTo>
                  <a:pt x="194" y="0"/>
                </a:lnTo>
                <a:lnTo>
                  <a:pt x="216" y="2"/>
                </a:lnTo>
                <a:lnTo>
                  <a:pt x="237" y="3"/>
                </a:lnTo>
                <a:lnTo>
                  <a:pt x="255" y="6"/>
                </a:lnTo>
                <a:lnTo>
                  <a:pt x="274" y="10"/>
                </a:lnTo>
                <a:lnTo>
                  <a:pt x="290" y="15"/>
                </a:lnTo>
                <a:lnTo>
                  <a:pt x="305" y="21"/>
                </a:lnTo>
                <a:lnTo>
                  <a:pt x="317" y="29"/>
                </a:lnTo>
                <a:lnTo>
                  <a:pt x="330" y="37"/>
                </a:lnTo>
                <a:lnTo>
                  <a:pt x="330" y="37"/>
                </a:lnTo>
                <a:lnTo>
                  <a:pt x="340" y="48"/>
                </a:lnTo>
                <a:lnTo>
                  <a:pt x="350" y="58"/>
                </a:lnTo>
                <a:lnTo>
                  <a:pt x="356" y="69"/>
                </a:lnTo>
                <a:lnTo>
                  <a:pt x="363" y="83"/>
                </a:lnTo>
                <a:lnTo>
                  <a:pt x="368" y="98"/>
                </a:lnTo>
                <a:lnTo>
                  <a:pt x="371" y="113"/>
                </a:lnTo>
                <a:lnTo>
                  <a:pt x="374" y="130"/>
                </a:lnTo>
                <a:lnTo>
                  <a:pt x="375" y="148"/>
                </a:lnTo>
                <a:lnTo>
                  <a:pt x="375" y="158"/>
                </a:lnTo>
                <a:lnTo>
                  <a:pt x="253" y="158"/>
                </a:lnTo>
                <a:lnTo>
                  <a:pt x="253" y="148"/>
                </a:lnTo>
                <a:lnTo>
                  <a:pt x="253" y="148"/>
                </a:lnTo>
                <a:lnTo>
                  <a:pt x="253" y="132"/>
                </a:lnTo>
                <a:lnTo>
                  <a:pt x="249" y="119"/>
                </a:lnTo>
                <a:lnTo>
                  <a:pt x="247" y="112"/>
                </a:lnTo>
                <a:lnTo>
                  <a:pt x="244" y="107"/>
                </a:lnTo>
                <a:lnTo>
                  <a:pt x="241" y="103"/>
                </a:lnTo>
                <a:lnTo>
                  <a:pt x="237" y="98"/>
                </a:lnTo>
                <a:lnTo>
                  <a:pt x="237" y="98"/>
                </a:lnTo>
                <a:lnTo>
                  <a:pt x="232" y="95"/>
                </a:lnTo>
                <a:lnTo>
                  <a:pt x="228" y="91"/>
                </a:lnTo>
                <a:lnTo>
                  <a:pt x="216" y="86"/>
                </a:lnTo>
                <a:lnTo>
                  <a:pt x="202" y="83"/>
                </a:lnTo>
                <a:lnTo>
                  <a:pt x="186" y="82"/>
                </a:lnTo>
                <a:lnTo>
                  <a:pt x="186" y="82"/>
                </a:lnTo>
                <a:lnTo>
                  <a:pt x="174" y="83"/>
                </a:lnTo>
                <a:lnTo>
                  <a:pt x="163" y="84"/>
                </a:lnTo>
                <a:lnTo>
                  <a:pt x="153" y="88"/>
                </a:lnTo>
                <a:lnTo>
                  <a:pt x="145" y="94"/>
                </a:lnTo>
                <a:lnTo>
                  <a:pt x="145" y="94"/>
                </a:lnTo>
                <a:lnTo>
                  <a:pt x="138" y="99"/>
                </a:lnTo>
                <a:lnTo>
                  <a:pt x="133" y="106"/>
                </a:lnTo>
                <a:lnTo>
                  <a:pt x="131" y="114"/>
                </a:lnTo>
                <a:lnTo>
                  <a:pt x="130" y="12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PT">
              <a:latin typeface="Arial" charset="0"/>
              <a:cs typeface="+mn-cs"/>
            </a:endParaRPr>
          </a:p>
        </p:txBody>
      </p:sp>
      <p:sp>
        <p:nvSpPr>
          <p:cNvPr id="10" name="Freeform 37"/>
          <p:cNvSpPr>
            <a:spLocks/>
          </p:cNvSpPr>
          <p:nvPr userDrawn="1"/>
        </p:nvSpPr>
        <p:spPr bwMode="auto">
          <a:xfrm>
            <a:off x="4589858" y="3981451"/>
            <a:ext cx="306836" cy="179388"/>
          </a:xfrm>
          <a:custGeom>
            <a:avLst/>
            <a:gdLst/>
            <a:ahLst/>
            <a:cxnLst>
              <a:cxn ang="0">
                <a:pos x="2" y="105"/>
              </a:cxn>
              <a:cxn ang="0">
                <a:pos x="135" y="105"/>
              </a:cxn>
              <a:cxn ang="0">
                <a:pos x="135" y="85"/>
              </a:cxn>
              <a:cxn ang="0">
                <a:pos x="135" y="85"/>
              </a:cxn>
              <a:cxn ang="0">
                <a:pos x="134" y="64"/>
              </a:cxn>
              <a:cxn ang="0">
                <a:pos x="132" y="44"/>
              </a:cxn>
              <a:cxn ang="0">
                <a:pos x="129" y="37"/>
              </a:cxn>
              <a:cxn ang="0">
                <a:pos x="126" y="30"/>
              </a:cxn>
              <a:cxn ang="0">
                <a:pos x="123" y="23"/>
              </a:cxn>
              <a:cxn ang="0">
                <a:pos x="120" y="19"/>
              </a:cxn>
              <a:cxn ang="0">
                <a:pos x="120" y="19"/>
              </a:cxn>
              <a:cxn ang="0">
                <a:pos x="115" y="14"/>
              </a:cxn>
              <a:cxn ang="0">
                <a:pos x="111" y="11"/>
              </a:cxn>
              <a:cxn ang="0">
                <a:pos x="105" y="7"/>
              </a:cxn>
              <a:cxn ang="0">
                <a:pos x="99" y="5"/>
              </a:cxn>
              <a:cxn ang="0">
                <a:pos x="92" y="3"/>
              </a:cxn>
              <a:cxn ang="0">
                <a:pos x="84" y="2"/>
              </a:cxn>
              <a:cxn ang="0">
                <a:pos x="67" y="0"/>
              </a:cxn>
              <a:cxn ang="0">
                <a:pos x="67" y="0"/>
              </a:cxn>
              <a:cxn ang="0">
                <a:pos x="51" y="2"/>
              </a:cxn>
              <a:cxn ang="0">
                <a:pos x="43" y="3"/>
              </a:cxn>
              <a:cxn ang="0">
                <a:pos x="36" y="5"/>
              </a:cxn>
              <a:cxn ang="0">
                <a:pos x="30" y="8"/>
              </a:cxn>
              <a:cxn ang="0">
                <a:pos x="25" y="11"/>
              </a:cxn>
              <a:cxn ang="0">
                <a:pos x="20" y="15"/>
              </a:cxn>
              <a:cxn ang="0">
                <a:pos x="15" y="20"/>
              </a:cxn>
              <a:cxn ang="0">
                <a:pos x="15" y="20"/>
              </a:cxn>
              <a:cxn ang="0">
                <a:pos x="12" y="25"/>
              </a:cxn>
              <a:cxn ang="0">
                <a:pos x="10" y="30"/>
              </a:cxn>
              <a:cxn ang="0">
                <a:pos x="6" y="37"/>
              </a:cxn>
              <a:cxn ang="0">
                <a:pos x="4" y="45"/>
              </a:cxn>
              <a:cxn ang="0">
                <a:pos x="2" y="64"/>
              </a:cxn>
              <a:cxn ang="0">
                <a:pos x="0" y="85"/>
              </a:cxn>
              <a:cxn ang="0">
                <a:pos x="0" y="85"/>
              </a:cxn>
              <a:cxn ang="0">
                <a:pos x="2" y="105"/>
              </a:cxn>
            </a:cxnLst>
            <a:rect l="0" t="0" r="r" b="b"/>
            <a:pathLst>
              <a:path w="135" h="105">
                <a:moveTo>
                  <a:pt x="2" y="105"/>
                </a:moveTo>
                <a:lnTo>
                  <a:pt x="135" y="105"/>
                </a:lnTo>
                <a:lnTo>
                  <a:pt x="135" y="85"/>
                </a:lnTo>
                <a:lnTo>
                  <a:pt x="135" y="85"/>
                </a:lnTo>
                <a:lnTo>
                  <a:pt x="134" y="64"/>
                </a:lnTo>
                <a:lnTo>
                  <a:pt x="132" y="44"/>
                </a:lnTo>
                <a:lnTo>
                  <a:pt x="129" y="37"/>
                </a:lnTo>
                <a:lnTo>
                  <a:pt x="126" y="30"/>
                </a:lnTo>
                <a:lnTo>
                  <a:pt x="123" y="23"/>
                </a:lnTo>
                <a:lnTo>
                  <a:pt x="120" y="19"/>
                </a:lnTo>
                <a:lnTo>
                  <a:pt x="120" y="19"/>
                </a:lnTo>
                <a:lnTo>
                  <a:pt x="115" y="14"/>
                </a:lnTo>
                <a:lnTo>
                  <a:pt x="111" y="11"/>
                </a:lnTo>
                <a:lnTo>
                  <a:pt x="105" y="7"/>
                </a:lnTo>
                <a:lnTo>
                  <a:pt x="99" y="5"/>
                </a:lnTo>
                <a:lnTo>
                  <a:pt x="92" y="3"/>
                </a:lnTo>
                <a:lnTo>
                  <a:pt x="84" y="2"/>
                </a:lnTo>
                <a:lnTo>
                  <a:pt x="67" y="0"/>
                </a:lnTo>
                <a:lnTo>
                  <a:pt x="67" y="0"/>
                </a:lnTo>
                <a:lnTo>
                  <a:pt x="51" y="2"/>
                </a:lnTo>
                <a:lnTo>
                  <a:pt x="43" y="3"/>
                </a:lnTo>
                <a:lnTo>
                  <a:pt x="36" y="5"/>
                </a:lnTo>
                <a:lnTo>
                  <a:pt x="30" y="8"/>
                </a:lnTo>
                <a:lnTo>
                  <a:pt x="25" y="11"/>
                </a:lnTo>
                <a:lnTo>
                  <a:pt x="20" y="15"/>
                </a:lnTo>
                <a:lnTo>
                  <a:pt x="15" y="20"/>
                </a:lnTo>
                <a:lnTo>
                  <a:pt x="15" y="20"/>
                </a:lnTo>
                <a:lnTo>
                  <a:pt x="12" y="25"/>
                </a:lnTo>
                <a:lnTo>
                  <a:pt x="10" y="30"/>
                </a:lnTo>
                <a:lnTo>
                  <a:pt x="6" y="37"/>
                </a:lnTo>
                <a:lnTo>
                  <a:pt x="4" y="45"/>
                </a:lnTo>
                <a:lnTo>
                  <a:pt x="2" y="64"/>
                </a:lnTo>
                <a:lnTo>
                  <a:pt x="0" y="85"/>
                </a:lnTo>
                <a:lnTo>
                  <a:pt x="0" y="85"/>
                </a:lnTo>
                <a:lnTo>
                  <a:pt x="2" y="105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PT">
              <a:latin typeface="Arial" charset="0"/>
              <a:cs typeface="+mn-cs"/>
            </a:endParaRPr>
          </a:p>
        </p:txBody>
      </p:sp>
      <p:sp>
        <p:nvSpPr>
          <p:cNvPr id="11" name="Freeform 38"/>
          <p:cNvSpPr>
            <a:spLocks/>
          </p:cNvSpPr>
          <p:nvPr userDrawn="1"/>
        </p:nvSpPr>
        <p:spPr bwMode="auto">
          <a:xfrm>
            <a:off x="4596203" y="4289427"/>
            <a:ext cx="465545" cy="257175"/>
          </a:xfrm>
          <a:custGeom>
            <a:avLst/>
            <a:gdLst/>
            <a:ahLst/>
            <a:cxnLst>
              <a:cxn ang="0">
                <a:pos x="204" y="0"/>
              </a:cxn>
              <a:cxn ang="0">
                <a:pos x="1" y="0"/>
              </a:cxn>
              <a:cxn ang="0">
                <a:pos x="1" y="0"/>
              </a:cxn>
              <a:cxn ang="0">
                <a:pos x="0" y="11"/>
              </a:cxn>
              <a:cxn ang="0">
                <a:pos x="0" y="11"/>
              </a:cxn>
              <a:cxn ang="0">
                <a:pos x="0" y="30"/>
              </a:cxn>
              <a:cxn ang="0">
                <a:pos x="0" y="30"/>
              </a:cxn>
              <a:cxn ang="0">
                <a:pos x="1" y="61"/>
              </a:cxn>
              <a:cxn ang="0">
                <a:pos x="3" y="87"/>
              </a:cxn>
              <a:cxn ang="0">
                <a:pos x="5" y="98"/>
              </a:cxn>
              <a:cxn ang="0">
                <a:pos x="9" y="108"/>
              </a:cxn>
              <a:cxn ang="0">
                <a:pos x="11" y="116"/>
              </a:cxn>
              <a:cxn ang="0">
                <a:pos x="15" y="124"/>
              </a:cxn>
              <a:cxn ang="0">
                <a:pos x="15" y="124"/>
              </a:cxn>
              <a:cxn ang="0">
                <a:pos x="19" y="130"/>
              </a:cxn>
              <a:cxn ang="0">
                <a:pos x="24" y="135"/>
              </a:cxn>
              <a:cxn ang="0">
                <a:pos x="29" y="140"/>
              </a:cxn>
              <a:cxn ang="0">
                <a:pos x="36" y="144"/>
              </a:cxn>
              <a:cxn ang="0">
                <a:pos x="43" y="147"/>
              </a:cxn>
              <a:cxn ang="0">
                <a:pos x="51" y="149"/>
              </a:cxn>
              <a:cxn ang="0">
                <a:pos x="59" y="150"/>
              </a:cxn>
              <a:cxn ang="0">
                <a:pos x="69" y="150"/>
              </a:cxn>
              <a:cxn ang="0">
                <a:pos x="69" y="150"/>
              </a:cxn>
              <a:cxn ang="0">
                <a:pos x="77" y="150"/>
              </a:cxn>
              <a:cxn ang="0">
                <a:pos x="85" y="149"/>
              </a:cxn>
              <a:cxn ang="0">
                <a:pos x="93" y="147"/>
              </a:cxn>
              <a:cxn ang="0">
                <a:pos x="100" y="145"/>
              </a:cxn>
              <a:cxn ang="0">
                <a:pos x="105" y="142"/>
              </a:cxn>
              <a:cxn ang="0">
                <a:pos x="111" y="138"/>
              </a:cxn>
              <a:cxn ang="0">
                <a:pos x="117" y="134"/>
              </a:cxn>
              <a:cxn ang="0">
                <a:pos x="120" y="129"/>
              </a:cxn>
              <a:cxn ang="0">
                <a:pos x="120" y="129"/>
              </a:cxn>
              <a:cxn ang="0">
                <a:pos x="125" y="123"/>
              </a:cxn>
              <a:cxn ang="0">
                <a:pos x="128" y="116"/>
              </a:cxn>
              <a:cxn ang="0">
                <a:pos x="131" y="109"/>
              </a:cxn>
              <a:cxn ang="0">
                <a:pos x="133" y="101"/>
              </a:cxn>
              <a:cxn ang="0">
                <a:pos x="136" y="81"/>
              </a:cxn>
              <a:cxn ang="0">
                <a:pos x="138" y="58"/>
              </a:cxn>
              <a:cxn ang="0">
                <a:pos x="195" y="58"/>
              </a:cxn>
              <a:cxn ang="0">
                <a:pos x="204" y="0"/>
              </a:cxn>
            </a:cxnLst>
            <a:rect l="0" t="0" r="r" b="b"/>
            <a:pathLst>
              <a:path w="204" h="150">
                <a:moveTo>
                  <a:pt x="204" y="0"/>
                </a:moveTo>
                <a:lnTo>
                  <a:pt x="1" y="0"/>
                </a:lnTo>
                <a:lnTo>
                  <a:pt x="1" y="0"/>
                </a:lnTo>
                <a:lnTo>
                  <a:pt x="0" y="11"/>
                </a:lnTo>
                <a:lnTo>
                  <a:pt x="0" y="11"/>
                </a:lnTo>
                <a:lnTo>
                  <a:pt x="0" y="30"/>
                </a:lnTo>
                <a:lnTo>
                  <a:pt x="0" y="30"/>
                </a:lnTo>
                <a:lnTo>
                  <a:pt x="1" y="61"/>
                </a:lnTo>
                <a:lnTo>
                  <a:pt x="3" y="87"/>
                </a:lnTo>
                <a:lnTo>
                  <a:pt x="5" y="98"/>
                </a:lnTo>
                <a:lnTo>
                  <a:pt x="9" y="108"/>
                </a:lnTo>
                <a:lnTo>
                  <a:pt x="11" y="116"/>
                </a:lnTo>
                <a:lnTo>
                  <a:pt x="15" y="124"/>
                </a:lnTo>
                <a:lnTo>
                  <a:pt x="15" y="124"/>
                </a:lnTo>
                <a:lnTo>
                  <a:pt x="19" y="130"/>
                </a:lnTo>
                <a:lnTo>
                  <a:pt x="24" y="135"/>
                </a:lnTo>
                <a:lnTo>
                  <a:pt x="29" y="140"/>
                </a:lnTo>
                <a:lnTo>
                  <a:pt x="36" y="144"/>
                </a:lnTo>
                <a:lnTo>
                  <a:pt x="43" y="147"/>
                </a:lnTo>
                <a:lnTo>
                  <a:pt x="51" y="149"/>
                </a:lnTo>
                <a:lnTo>
                  <a:pt x="59" y="150"/>
                </a:lnTo>
                <a:lnTo>
                  <a:pt x="69" y="150"/>
                </a:lnTo>
                <a:lnTo>
                  <a:pt x="69" y="150"/>
                </a:lnTo>
                <a:lnTo>
                  <a:pt x="77" y="150"/>
                </a:lnTo>
                <a:lnTo>
                  <a:pt x="85" y="149"/>
                </a:lnTo>
                <a:lnTo>
                  <a:pt x="93" y="147"/>
                </a:lnTo>
                <a:lnTo>
                  <a:pt x="100" y="145"/>
                </a:lnTo>
                <a:lnTo>
                  <a:pt x="105" y="142"/>
                </a:lnTo>
                <a:lnTo>
                  <a:pt x="111" y="138"/>
                </a:lnTo>
                <a:lnTo>
                  <a:pt x="117" y="134"/>
                </a:lnTo>
                <a:lnTo>
                  <a:pt x="120" y="129"/>
                </a:lnTo>
                <a:lnTo>
                  <a:pt x="120" y="129"/>
                </a:lnTo>
                <a:lnTo>
                  <a:pt x="125" y="123"/>
                </a:lnTo>
                <a:lnTo>
                  <a:pt x="128" y="116"/>
                </a:lnTo>
                <a:lnTo>
                  <a:pt x="131" y="109"/>
                </a:lnTo>
                <a:lnTo>
                  <a:pt x="133" y="101"/>
                </a:lnTo>
                <a:lnTo>
                  <a:pt x="136" y="81"/>
                </a:lnTo>
                <a:lnTo>
                  <a:pt x="138" y="58"/>
                </a:lnTo>
                <a:lnTo>
                  <a:pt x="195" y="58"/>
                </a:lnTo>
                <a:lnTo>
                  <a:pt x="204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PT">
              <a:latin typeface="Arial" charset="0"/>
              <a:cs typeface="+mn-cs"/>
            </a:endParaRPr>
          </a:p>
        </p:txBody>
      </p:sp>
      <p:sp>
        <p:nvSpPr>
          <p:cNvPr id="71724" name="Rectangle 44"/>
          <p:cNvSpPr>
            <a:spLocks noGrp="1" noChangeArrowheads="1"/>
          </p:cNvSpPr>
          <p:nvPr>
            <p:ph type="ctrTitle" sz="quarter"/>
          </p:nvPr>
        </p:nvSpPr>
        <p:spPr>
          <a:xfrm>
            <a:off x="574527" y="1790306"/>
            <a:ext cx="9012273" cy="2370533"/>
          </a:xfrm>
        </p:spPr>
        <p:txBody>
          <a:bodyPr lIns="0" tIns="45720" rIns="91440" bIns="45720" anchor="b" anchorCtr="0"/>
          <a:lstStyle>
            <a:lvl1pPr>
              <a:defRPr sz="4400" smtClean="0">
                <a:solidFill>
                  <a:schemeClr val="accent1"/>
                </a:solidFill>
              </a:defRPr>
            </a:lvl1pPr>
          </a:lstStyle>
          <a:p>
            <a:r>
              <a:rPr lang="pt-PT" noProof="0" dirty="0" err="1"/>
              <a:t>Click</a:t>
            </a:r>
            <a:r>
              <a:rPr lang="pt-PT" noProof="0" dirty="0"/>
              <a:t> to </a:t>
            </a:r>
            <a:r>
              <a:rPr lang="pt-PT" noProof="0" dirty="0" err="1"/>
              <a:t>edit</a:t>
            </a:r>
            <a:r>
              <a:rPr lang="pt-PT" noProof="0" dirty="0"/>
              <a:t> Master </a:t>
            </a:r>
            <a:r>
              <a:rPr lang="pt-PT" noProof="0" dirty="0" err="1"/>
              <a:t>title</a:t>
            </a:r>
            <a:r>
              <a:rPr lang="pt-PT" noProof="0" dirty="0"/>
              <a:t> </a:t>
            </a:r>
            <a:r>
              <a:rPr lang="pt-PT" noProof="0" dirty="0" err="1"/>
              <a:t>style</a:t>
            </a:r>
            <a:endParaRPr lang="pt-PT" noProof="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DCF27D6-8CD4-3158-08FF-54F31E414FF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70026" y="578296"/>
            <a:ext cx="3984006" cy="618455"/>
          </a:xfrm>
          <a:prstGeom prst="rect">
            <a:avLst/>
          </a:prstGeom>
        </p:spPr>
      </p:pic>
      <p:sp>
        <p:nvSpPr>
          <p:cNvPr id="33" name="Subtitle 2">
            <a:extLst>
              <a:ext uri="{FF2B5EF4-FFF2-40B4-BE49-F238E27FC236}">
                <a16:creationId xmlns:a16="http://schemas.microsoft.com/office/drawing/2014/main" id="{EF9ED495-32B7-9189-53F0-0309CF16F2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0985" y="4351848"/>
            <a:ext cx="9015815" cy="922909"/>
          </a:xfrm>
        </p:spPr>
        <p:txBody>
          <a:bodyPr wrap="square" lIns="0"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PT" dirty="0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FB7A5F69-DE7B-24D7-DE87-EF6952D5642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21685" y="6064037"/>
            <a:ext cx="1292614" cy="274191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66CDA0C5-68AB-1267-0510-B5FD6406190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10712" y="763912"/>
            <a:ext cx="1403587" cy="24722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7634A672-1164-A38E-7DA4-ABA02BC732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5923" y="5971456"/>
            <a:ext cx="4401714" cy="43820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Group 161">
            <a:extLst>
              <a:ext uri="{FF2B5EF4-FFF2-40B4-BE49-F238E27FC236}">
                <a16:creationId xmlns:a16="http://schemas.microsoft.com/office/drawing/2014/main" id="{4D0639FF-CB1A-8AE9-442E-98DFC198BBDD}"/>
              </a:ext>
            </a:extLst>
          </p:cNvPr>
          <p:cNvGrpSpPr/>
          <p:nvPr userDrawn="1"/>
        </p:nvGrpSpPr>
        <p:grpSpPr>
          <a:xfrm>
            <a:off x="9159707" y="6294872"/>
            <a:ext cx="2122783" cy="361050"/>
            <a:chOff x="9223256" y="6294872"/>
            <a:chExt cx="2122783" cy="361050"/>
          </a:xfrm>
        </p:grpSpPr>
        <p:grpSp>
          <p:nvGrpSpPr>
            <p:cNvPr id="20" name="Graphic 17">
              <a:extLst>
                <a:ext uri="{FF2B5EF4-FFF2-40B4-BE49-F238E27FC236}">
                  <a16:creationId xmlns:a16="http://schemas.microsoft.com/office/drawing/2014/main" id="{04101F98-39AB-6A5E-1470-EC514AA957C0}"/>
                </a:ext>
              </a:extLst>
            </p:cNvPr>
            <p:cNvGrpSpPr/>
            <p:nvPr/>
          </p:nvGrpSpPr>
          <p:grpSpPr>
            <a:xfrm>
              <a:off x="9223256" y="6308122"/>
              <a:ext cx="335184" cy="336353"/>
              <a:chOff x="9298768" y="6308122"/>
              <a:chExt cx="335184" cy="336353"/>
            </a:xfrm>
            <a:solidFill>
              <a:srgbClr val="A01C24"/>
            </a:solidFill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BD5F974E-BD6E-CBD1-E026-621BC03957F6}"/>
                  </a:ext>
                </a:extLst>
              </p:cNvPr>
              <p:cNvSpPr/>
              <p:nvPr/>
            </p:nvSpPr>
            <p:spPr>
              <a:xfrm>
                <a:off x="9298768" y="6308122"/>
                <a:ext cx="335184" cy="336353"/>
              </a:xfrm>
              <a:custGeom>
                <a:avLst/>
                <a:gdLst>
                  <a:gd name="connsiteX0" fmla="*/ 0 w 335184"/>
                  <a:gd name="connsiteY0" fmla="*/ 0 h 336353"/>
                  <a:gd name="connsiteX1" fmla="*/ 0 w 335184"/>
                  <a:gd name="connsiteY1" fmla="*/ 336353 h 336353"/>
                  <a:gd name="connsiteX2" fmla="*/ 335184 w 335184"/>
                  <a:gd name="connsiteY2" fmla="*/ 336353 h 336353"/>
                  <a:gd name="connsiteX3" fmla="*/ 335184 w 335184"/>
                  <a:gd name="connsiteY3" fmla="*/ 0 h 336353"/>
                  <a:gd name="connsiteX4" fmla="*/ 0 w 335184"/>
                  <a:gd name="connsiteY4" fmla="*/ 0 h 336353"/>
                  <a:gd name="connsiteX5" fmla="*/ 326510 w 335184"/>
                  <a:gd name="connsiteY5" fmla="*/ 327651 h 336353"/>
                  <a:gd name="connsiteX6" fmla="*/ 8675 w 335184"/>
                  <a:gd name="connsiteY6" fmla="*/ 327651 h 336353"/>
                  <a:gd name="connsiteX7" fmla="*/ 8675 w 335184"/>
                  <a:gd name="connsiteY7" fmla="*/ 8702 h 336353"/>
                  <a:gd name="connsiteX8" fmla="*/ 326510 w 335184"/>
                  <a:gd name="connsiteY8" fmla="*/ 8702 h 336353"/>
                  <a:gd name="connsiteX9" fmla="*/ 326510 w 335184"/>
                  <a:gd name="connsiteY9" fmla="*/ 327651 h 336353"/>
                  <a:gd name="connsiteX10" fmla="*/ 326510 w 335184"/>
                  <a:gd name="connsiteY10" fmla="*/ 327651 h 336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35184" h="336353">
                    <a:moveTo>
                      <a:pt x="0" y="0"/>
                    </a:moveTo>
                    <a:lnTo>
                      <a:pt x="0" y="336353"/>
                    </a:lnTo>
                    <a:lnTo>
                      <a:pt x="335184" y="336353"/>
                    </a:lnTo>
                    <a:lnTo>
                      <a:pt x="335184" y="0"/>
                    </a:lnTo>
                    <a:lnTo>
                      <a:pt x="0" y="0"/>
                    </a:lnTo>
                    <a:close/>
                    <a:moveTo>
                      <a:pt x="326510" y="327651"/>
                    </a:moveTo>
                    <a:lnTo>
                      <a:pt x="8675" y="327651"/>
                    </a:lnTo>
                    <a:lnTo>
                      <a:pt x="8675" y="8702"/>
                    </a:lnTo>
                    <a:lnTo>
                      <a:pt x="326510" y="8702"/>
                    </a:lnTo>
                    <a:lnTo>
                      <a:pt x="326510" y="327651"/>
                    </a:lnTo>
                    <a:lnTo>
                      <a:pt x="326510" y="327651"/>
                    </a:lnTo>
                    <a:close/>
                  </a:path>
                </a:pathLst>
              </a:custGeom>
              <a:solidFill>
                <a:srgbClr val="A01C24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2324C117-F6EA-EB1E-39CE-5555C519BB9C}"/>
                  </a:ext>
                </a:extLst>
              </p:cNvPr>
              <p:cNvSpPr/>
              <p:nvPr/>
            </p:nvSpPr>
            <p:spPr>
              <a:xfrm>
                <a:off x="9508111" y="6494592"/>
                <a:ext cx="50329" cy="38728"/>
              </a:xfrm>
              <a:custGeom>
                <a:avLst/>
                <a:gdLst>
                  <a:gd name="connsiteX0" fmla="*/ 45226 w 50329"/>
                  <a:gd name="connsiteY0" fmla="*/ 19654 h 38728"/>
                  <a:gd name="connsiteX1" fmla="*/ 15219 w 50329"/>
                  <a:gd name="connsiteY1" fmla="*/ 1462 h 38728"/>
                  <a:gd name="connsiteX2" fmla="*/ 5103 w 50329"/>
                  <a:gd name="connsiteY2" fmla="*/ 19015 h 38728"/>
                  <a:gd name="connsiteX3" fmla="*/ 35110 w 50329"/>
                  <a:gd name="connsiteY3" fmla="*/ 37208 h 38728"/>
                  <a:gd name="connsiteX4" fmla="*/ 45226 w 50329"/>
                  <a:gd name="connsiteY4" fmla="*/ 19654 h 38728"/>
                  <a:gd name="connsiteX5" fmla="*/ 45226 w 50329"/>
                  <a:gd name="connsiteY5" fmla="*/ 19654 h 38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0329" h="38728">
                    <a:moveTo>
                      <a:pt x="45226" y="19654"/>
                    </a:moveTo>
                    <a:lnTo>
                      <a:pt x="15219" y="1462"/>
                    </a:lnTo>
                    <a:cubicBezTo>
                      <a:pt x="3661" y="-5146"/>
                      <a:pt x="-6454" y="12407"/>
                      <a:pt x="5103" y="19015"/>
                    </a:cubicBezTo>
                    <a:lnTo>
                      <a:pt x="35110" y="37208"/>
                    </a:lnTo>
                    <a:cubicBezTo>
                      <a:pt x="46668" y="43965"/>
                      <a:pt x="56784" y="26412"/>
                      <a:pt x="45226" y="19654"/>
                    </a:cubicBezTo>
                    <a:lnTo>
                      <a:pt x="45226" y="19654"/>
                    </a:lnTo>
                    <a:close/>
                  </a:path>
                </a:pathLst>
              </a:custGeom>
              <a:solidFill>
                <a:srgbClr val="A01C24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88D4F73E-3E82-E49F-BA4B-48ACCDF15717}"/>
                  </a:ext>
                </a:extLst>
              </p:cNvPr>
              <p:cNvSpPr/>
              <p:nvPr/>
            </p:nvSpPr>
            <p:spPr>
              <a:xfrm>
                <a:off x="9374266" y="6494515"/>
                <a:ext cx="51131" cy="38148"/>
              </a:xfrm>
              <a:custGeom>
                <a:avLst/>
                <a:gdLst>
                  <a:gd name="connsiteX0" fmla="*/ 35913 w 51131"/>
                  <a:gd name="connsiteY0" fmla="*/ 1525 h 38148"/>
                  <a:gd name="connsiteX1" fmla="*/ 5103 w 51131"/>
                  <a:gd name="connsiteY1" fmla="*/ 19079 h 38148"/>
                  <a:gd name="connsiteX2" fmla="*/ 15219 w 51131"/>
                  <a:gd name="connsiteY2" fmla="*/ 36632 h 38148"/>
                  <a:gd name="connsiteX3" fmla="*/ 46029 w 51131"/>
                  <a:gd name="connsiteY3" fmla="*/ 19079 h 38148"/>
                  <a:gd name="connsiteX4" fmla="*/ 35913 w 51131"/>
                  <a:gd name="connsiteY4" fmla="*/ 1525 h 38148"/>
                  <a:gd name="connsiteX5" fmla="*/ 35913 w 51131"/>
                  <a:gd name="connsiteY5" fmla="*/ 1525 h 38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131" h="38148">
                    <a:moveTo>
                      <a:pt x="35913" y="1525"/>
                    </a:moveTo>
                    <a:lnTo>
                      <a:pt x="5103" y="19079"/>
                    </a:lnTo>
                    <a:cubicBezTo>
                      <a:pt x="-6454" y="25687"/>
                      <a:pt x="3661" y="43403"/>
                      <a:pt x="15219" y="36632"/>
                    </a:cubicBezTo>
                    <a:lnTo>
                      <a:pt x="46029" y="19079"/>
                    </a:lnTo>
                    <a:cubicBezTo>
                      <a:pt x="57586" y="12321"/>
                      <a:pt x="47470" y="-5246"/>
                      <a:pt x="35913" y="1525"/>
                    </a:cubicBezTo>
                    <a:lnTo>
                      <a:pt x="35913" y="1525"/>
                    </a:lnTo>
                    <a:close/>
                  </a:path>
                </a:pathLst>
              </a:custGeom>
              <a:solidFill>
                <a:srgbClr val="A01C24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E6F0EE6A-C17E-DC6C-D89E-5D81B9B01EA4}"/>
                  </a:ext>
                </a:extLst>
              </p:cNvPr>
              <p:cNvSpPr/>
              <p:nvPr/>
            </p:nvSpPr>
            <p:spPr>
              <a:xfrm>
                <a:off x="9456420" y="6487366"/>
                <a:ext cx="19878" cy="92701"/>
              </a:xfrm>
              <a:custGeom>
                <a:avLst/>
                <a:gdLst>
                  <a:gd name="connsiteX0" fmla="*/ 9939 w 19878"/>
                  <a:gd name="connsiteY0" fmla="*/ 0 h 92701"/>
                  <a:gd name="connsiteX1" fmla="*/ 0 w 19878"/>
                  <a:gd name="connsiteY1" fmla="*/ 9966 h 92701"/>
                  <a:gd name="connsiteX2" fmla="*/ 0 w 19878"/>
                  <a:gd name="connsiteY2" fmla="*/ 82735 h 92701"/>
                  <a:gd name="connsiteX3" fmla="*/ 9939 w 19878"/>
                  <a:gd name="connsiteY3" fmla="*/ 92702 h 92701"/>
                  <a:gd name="connsiteX4" fmla="*/ 19878 w 19878"/>
                  <a:gd name="connsiteY4" fmla="*/ 82735 h 92701"/>
                  <a:gd name="connsiteX5" fmla="*/ 19878 w 19878"/>
                  <a:gd name="connsiteY5" fmla="*/ 9966 h 92701"/>
                  <a:gd name="connsiteX6" fmla="*/ 9939 w 19878"/>
                  <a:gd name="connsiteY6" fmla="*/ 0 h 92701"/>
                  <a:gd name="connsiteX7" fmla="*/ 9939 w 19878"/>
                  <a:gd name="connsiteY7" fmla="*/ 0 h 927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878" h="92701">
                    <a:moveTo>
                      <a:pt x="9939" y="0"/>
                    </a:moveTo>
                    <a:cubicBezTo>
                      <a:pt x="4419" y="0"/>
                      <a:pt x="0" y="4432"/>
                      <a:pt x="0" y="9966"/>
                    </a:cubicBezTo>
                    <a:lnTo>
                      <a:pt x="0" y="82735"/>
                    </a:lnTo>
                    <a:cubicBezTo>
                      <a:pt x="0" y="88269"/>
                      <a:pt x="4419" y="92702"/>
                      <a:pt x="9939" y="92702"/>
                    </a:cubicBezTo>
                    <a:cubicBezTo>
                      <a:pt x="15459" y="92702"/>
                      <a:pt x="19878" y="88269"/>
                      <a:pt x="19878" y="82735"/>
                    </a:cubicBezTo>
                    <a:lnTo>
                      <a:pt x="19878" y="9966"/>
                    </a:lnTo>
                    <a:cubicBezTo>
                      <a:pt x="19878" y="4432"/>
                      <a:pt x="15459" y="0"/>
                      <a:pt x="9939" y="0"/>
                    </a:cubicBezTo>
                    <a:lnTo>
                      <a:pt x="9939" y="0"/>
                    </a:lnTo>
                    <a:close/>
                  </a:path>
                </a:pathLst>
              </a:custGeom>
              <a:solidFill>
                <a:srgbClr val="A01C24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F25129D7-A605-E1B4-828C-8442F15F1FF6}"/>
                  </a:ext>
                </a:extLst>
              </p:cNvPr>
              <p:cNvSpPr/>
              <p:nvPr/>
            </p:nvSpPr>
            <p:spPr>
              <a:xfrm>
                <a:off x="9374102" y="6417594"/>
                <a:ext cx="84511" cy="57038"/>
              </a:xfrm>
              <a:custGeom>
                <a:avLst/>
                <a:gdLst>
                  <a:gd name="connsiteX0" fmla="*/ 5103 w 84511"/>
                  <a:gd name="connsiteY0" fmla="*/ 19015 h 57038"/>
                  <a:gd name="connsiteX1" fmla="*/ 69292 w 84511"/>
                  <a:gd name="connsiteY1" fmla="*/ 55577 h 57038"/>
                  <a:gd name="connsiteX2" fmla="*/ 79408 w 84511"/>
                  <a:gd name="connsiteY2" fmla="*/ 38023 h 57038"/>
                  <a:gd name="connsiteX3" fmla="*/ 15219 w 84511"/>
                  <a:gd name="connsiteY3" fmla="*/ 1462 h 57038"/>
                  <a:gd name="connsiteX4" fmla="*/ 5103 w 84511"/>
                  <a:gd name="connsiteY4" fmla="*/ 19015 h 57038"/>
                  <a:gd name="connsiteX5" fmla="*/ 5103 w 84511"/>
                  <a:gd name="connsiteY5" fmla="*/ 19015 h 57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4511" h="57038">
                    <a:moveTo>
                      <a:pt x="5103" y="19015"/>
                    </a:moveTo>
                    <a:lnTo>
                      <a:pt x="69292" y="55577"/>
                    </a:lnTo>
                    <a:cubicBezTo>
                      <a:pt x="80850" y="62185"/>
                      <a:pt x="90965" y="44631"/>
                      <a:pt x="79408" y="38023"/>
                    </a:cubicBezTo>
                    <a:lnTo>
                      <a:pt x="15219" y="1462"/>
                    </a:lnTo>
                    <a:cubicBezTo>
                      <a:pt x="3661" y="-5146"/>
                      <a:pt x="-6454" y="12407"/>
                      <a:pt x="5103" y="19015"/>
                    </a:cubicBezTo>
                    <a:lnTo>
                      <a:pt x="5103" y="19015"/>
                    </a:lnTo>
                    <a:close/>
                  </a:path>
                </a:pathLst>
              </a:custGeom>
              <a:solidFill>
                <a:srgbClr val="A01C24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4DB40EEB-354E-8A22-6B61-F26447B6FE1A}"/>
                  </a:ext>
                </a:extLst>
              </p:cNvPr>
              <p:cNvSpPr/>
              <p:nvPr/>
            </p:nvSpPr>
            <p:spPr>
              <a:xfrm>
                <a:off x="9456420" y="6372515"/>
                <a:ext cx="19878" cy="54889"/>
              </a:xfrm>
              <a:custGeom>
                <a:avLst/>
                <a:gdLst>
                  <a:gd name="connsiteX0" fmla="*/ 9939 w 19878"/>
                  <a:gd name="connsiteY0" fmla="*/ 54890 h 54889"/>
                  <a:gd name="connsiteX1" fmla="*/ 19878 w 19878"/>
                  <a:gd name="connsiteY1" fmla="*/ 44923 h 54889"/>
                  <a:gd name="connsiteX2" fmla="*/ 19878 w 19878"/>
                  <a:gd name="connsiteY2" fmla="*/ 9966 h 54889"/>
                  <a:gd name="connsiteX3" fmla="*/ 9939 w 19878"/>
                  <a:gd name="connsiteY3" fmla="*/ 0 h 54889"/>
                  <a:gd name="connsiteX4" fmla="*/ 0 w 19878"/>
                  <a:gd name="connsiteY4" fmla="*/ 9966 h 54889"/>
                  <a:gd name="connsiteX5" fmla="*/ 0 w 19878"/>
                  <a:gd name="connsiteY5" fmla="*/ 44923 h 54889"/>
                  <a:gd name="connsiteX6" fmla="*/ 9939 w 19878"/>
                  <a:gd name="connsiteY6" fmla="*/ 54890 h 54889"/>
                  <a:gd name="connsiteX7" fmla="*/ 9939 w 19878"/>
                  <a:gd name="connsiteY7" fmla="*/ 54890 h 54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878" h="54889">
                    <a:moveTo>
                      <a:pt x="9939" y="54890"/>
                    </a:moveTo>
                    <a:cubicBezTo>
                      <a:pt x="15459" y="54890"/>
                      <a:pt x="19878" y="50457"/>
                      <a:pt x="19878" y="44923"/>
                    </a:cubicBezTo>
                    <a:lnTo>
                      <a:pt x="19878" y="9966"/>
                    </a:lnTo>
                    <a:cubicBezTo>
                      <a:pt x="19878" y="4433"/>
                      <a:pt x="15459" y="0"/>
                      <a:pt x="9939" y="0"/>
                    </a:cubicBezTo>
                    <a:cubicBezTo>
                      <a:pt x="4419" y="0"/>
                      <a:pt x="0" y="4433"/>
                      <a:pt x="0" y="9966"/>
                    </a:cubicBezTo>
                    <a:lnTo>
                      <a:pt x="0" y="44923"/>
                    </a:lnTo>
                    <a:cubicBezTo>
                      <a:pt x="0" y="50457"/>
                      <a:pt x="4419" y="54890"/>
                      <a:pt x="9939" y="54890"/>
                    </a:cubicBezTo>
                    <a:lnTo>
                      <a:pt x="9939" y="54890"/>
                    </a:lnTo>
                    <a:close/>
                  </a:path>
                </a:pathLst>
              </a:custGeom>
              <a:solidFill>
                <a:srgbClr val="A01C24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0B1BA82B-E957-2E22-A541-2FAE7492D610}"/>
                  </a:ext>
                </a:extLst>
              </p:cNvPr>
              <p:cNvSpPr/>
              <p:nvPr/>
            </p:nvSpPr>
            <p:spPr>
              <a:xfrm>
                <a:off x="9474731" y="6417445"/>
                <a:ext cx="83872" cy="57568"/>
              </a:xfrm>
              <a:custGeom>
                <a:avLst/>
                <a:gdLst>
                  <a:gd name="connsiteX0" fmla="*/ 15219 w 83872"/>
                  <a:gd name="connsiteY0" fmla="*/ 56052 h 57568"/>
                  <a:gd name="connsiteX1" fmla="*/ 78769 w 83872"/>
                  <a:gd name="connsiteY1" fmla="*/ 19015 h 57568"/>
                  <a:gd name="connsiteX2" fmla="*/ 68653 w 83872"/>
                  <a:gd name="connsiteY2" fmla="*/ 1462 h 57568"/>
                  <a:gd name="connsiteX3" fmla="*/ 5103 w 83872"/>
                  <a:gd name="connsiteY3" fmla="*/ 38499 h 57568"/>
                  <a:gd name="connsiteX4" fmla="*/ 15219 w 83872"/>
                  <a:gd name="connsiteY4" fmla="*/ 56052 h 57568"/>
                  <a:gd name="connsiteX5" fmla="*/ 15219 w 83872"/>
                  <a:gd name="connsiteY5" fmla="*/ 56052 h 57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872" h="57568">
                    <a:moveTo>
                      <a:pt x="15219" y="56052"/>
                    </a:moveTo>
                    <a:lnTo>
                      <a:pt x="78769" y="19015"/>
                    </a:lnTo>
                    <a:cubicBezTo>
                      <a:pt x="90326" y="12407"/>
                      <a:pt x="80211" y="-5146"/>
                      <a:pt x="68653" y="1462"/>
                    </a:cubicBezTo>
                    <a:lnTo>
                      <a:pt x="5103" y="38499"/>
                    </a:lnTo>
                    <a:cubicBezTo>
                      <a:pt x="-6454" y="45107"/>
                      <a:pt x="3661" y="62824"/>
                      <a:pt x="15219" y="56052"/>
                    </a:cubicBezTo>
                    <a:lnTo>
                      <a:pt x="15219" y="56052"/>
                    </a:lnTo>
                    <a:close/>
                  </a:path>
                </a:pathLst>
              </a:custGeom>
              <a:solidFill>
                <a:srgbClr val="A01C24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</p:grpSp>
        <p:grpSp>
          <p:nvGrpSpPr>
            <p:cNvPr id="28" name="Graphic 17">
              <a:extLst>
                <a:ext uri="{FF2B5EF4-FFF2-40B4-BE49-F238E27FC236}">
                  <a16:creationId xmlns:a16="http://schemas.microsoft.com/office/drawing/2014/main" id="{0353C35A-6E99-C5EF-78CA-985439DD88E3}"/>
                </a:ext>
              </a:extLst>
            </p:cNvPr>
            <p:cNvGrpSpPr/>
            <p:nvPr/>
          </p:nvGrpSpPr>
          <p:grpSpPr>
            <a:xfrm>
              <a:off x="10643393" y="6411401"/>
              <a:ext cx="702646" cy="129507"/>
              <a:chOff x="10643393" y="6411401"/>
              <a:chExt cx="702646" cy="129507"/>
            </a:xfrm>
          </p:grpSpPr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281357C8-3239-ADAB-3116-53A433BB738A}"/>
                  </a:ext>
                </a:extLst>
              </p:cNvPr>
              <p:cNvSpPr/>
              <p:nvPr/>
            </p:nvSpPr>
            <p:spPr>
              <a:xfrm>
                <a:off x="11251638" y="6411401"/>
                <a:ext cx="94401" cy="129507"/>
              </a:xfrm>
              <a:custGeom>
                <a:avLst/>
                <a:gdLst>
                  <a:gd name="connsiteX0" fmla="*/ 0 w 94401"/>
                  <a:gd name="connsiteY0" fmla="*/ 0 h 129507"/>
                  <a:gd name="connsiteX1" fmla="*/ 94401 w 94401"/>
                  <a:gd name="connsiteY1" fmla="*/ 0 h 129507"/>
                  <a:gd name="connsiteX2" fmla="*/ 94401 w 94401"/>
                  <a:gd name="connsiteY2" fmla="*/ 24243 h 129507"/>
                  <a:gd name="connsiteX3" fmla="*/ 29940 w 94401"/>
                  <a:gd name="connsiteY3" fmla="*/ 24243 h 129507"/>
                  <a:gd name="connsiteX4" fmla="*/ 29940 w 94401"/>
                  <a:gd name="connsiteY4" fmla="*/ 52197 h 129507"/>
                  <a:gd name="connsiteX5" fmla="*/ 85876 w 94401"/>
                  <a:gd name="connsiteY5" fmla="*/ 52197 h 129507"/>
                  <a:gd name="connsiteX6" fmla="*/ 85876 w 94401"/>
                  <a:gd name="connsiteY6" fmla="*/ 76427 h 129507"/>
                  <a:gd name="connsiteX7" fmla="*/ 29940 w 94401"/>
                  <a:gd name="connsiteY7" fmla="*/ 76427 h 129507"/>
                  <a:gd name="connsiteX8" fmla="*/ 29940 w 94401"/>
                  <a:gd name="connsiteY8" fmla="*/ 105265 h 129507"/>
                  <a:gd name="connsiteX9" fmla="*/ 94401 w 94401"/>
                  <a:gd name="connsiteY9" fmla="*/ 105265 h 129507"/>
                  <a:gd name="connsiteX10" fmla="*/ 94401 w 94401"/>
                  <a:gd name="connsiteY10" fmla="*/ 129508 h 129507"/>
                  <a:gd name="connsiteX11" fmla="*/ 0 w 94401"/>
                  <a:gd name="connsiteY11" fmla="*/ 129508 h 129507"/>
                  <a:gd name="connsiteX12" fmla="*/ 0 w 94401"/>
                  <a:gd name="connsiteY12" fmla="*/ 0 h 129507"/>
                  <a:gd name="connsiteX13" fmla="*/ 0 w 94401"/>
                  <a:gd name="connsiteY13" fmla="*/ 0 h 129507"/>
                  <a:gd name="connsiteX14" fmla="*/ 0 w 94401"/>
                  <a:gd name="connsiteY14" fmla="*/ 0 h 129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4401" h="129507">
                    <a:moveTo>
                      <a:pt x="0" y="0"/>
                    </a:moveTo>
                    <a:lnTo>
                      <a:pt x="94401" y="0"/>
                    </a:lnTo>
                    <a:lnTo>
                      <a:pt x="94401" y="24243"/>
                    </a:lnTo>
                    <a:lnTo>
                      <a:pt x="29940" y="24243"/>
                    </a:lnTo>
                    <a:lnTo>
                      <a:pt x="29940" y="52197"/>
                    </a:lnTo>
                    <a:lnTo>
                      <a:pt x="85876" y="52197"/>
                    </a:lnTo>
                    <a:lnTo>
                      <a:pt x="85876" y="76427"/>
                    </a:lnTo>
                    <a:lnTo>
                      <a:pt x="29940" y="76427"/>
                    </a:lnTo>
                    <a:lnTo>
                      <a:pt x="29940" y="105265"/>
                    </a:lnTo>
                    <a:lnTo>
                      <a:pt x="94401" y="105265"/>
                    </a:lnTo>
                    <a:lnTo>
                      <a:pt x="94401" y="129508"/>
                    </a:lnTo>
                    <a:lnTo>
                      <a:pt x="0" y="12950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B2442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20FC7779-49F9-7A9C-0AF8-0EE45F3BD885}"/>
                  </a:ext>
                </a:extLst>
              </p:cNvPr>
              <p:cNvSpPr/>
              <p:nvPr/>
            </p:nvSpPr>
            <p:spPr>
              <a:xfrm>
                <a:off x="10881375" y="6411401"/>
                <a:ext cx="112852" cy="129507"/>
              </a:xfrm>
              <a:custGeom>
                <a:avLst/>
                <a:gdLst>
                  <a:gd name="connsiteX0" fmla="*/ 204 w 112852"/>
                  <a:gd name="connsiteY0" fmla="*/ 0 h 129507"/>
                  <a:gd name="connsiteX1" fmla="*/ 27764 w 112852"/>
                  <a:gd name="connsiteY1" fmla="*/ 0 h 129507"/>
                  <a:gd name="connsiteX2" fmla="*/ 83293 w 112852"/>
                  <a:gd name="connsiteY2" fmla="*/ 75543 h 129507"/>
                  <a:gd name="connsiteX3" fmla="*/ 83293 w 112852"/>
                  <a:gd name="connsiteY3" fmla="*/ 0 h 129507"/>
                  <a:gd name="connsiteX4" fmla="*/ 112852 w 112852"/>
                  <a:gd name="connsiteY4" fmla="*/ 0 h 129507"/>
                  <a:gd name="connsiteX5" fmla="*/ 112852 w 112852"/>
                  <a:gd name="connsiteY5" fmla="*/ 129508 h 129507"/>
                  <a:gd name="connsiteX6" fmla="*/ 87059 w 112852"/>
                  <a:gd name="connsiteY6" fmla="*/ 129508 h 129507"/>
                  <a:gd name="connsiteX7" fmla="*/ 29545 w 112852"/>
                  <a:gd name="connsiteY7" fmla="*/ 51314 h 129507"/>
                  <a:gd name="connsiteX8" fmla="*/ 29545 w 112852"/>
                  <a:gd name="connsiteY8" fmla="*/ 129508 h 129507"/>
                  <a:gd name="connsiteX9" fmla="*/ 0 w 112852"/>
                  <a:gd name="connsiteY9" fmla="*/ 129508 h 129507"/>
                  <a:gd name="connsiteX10" fmla="*/ 0 w 112852"/>
                  <a:gd name="connsiteY10" fmla="*/ 0 h 129507"/>
                  <a:gd name="connsiteX11" fmla="*/ 204 w 112852"/>
                  <a:gd name="connsiteY11" fmla="*/ 0 h 129507"/>
                  <a:gd name="connsiteX12" fmla="*/ 204 w 112852"/>
                  <a:gd name="connsiteY12" fmla="*/ 0 h 129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2852" h="129507">
                    <a:moveTo>
                      <a:pt x="204" y="0"/>
                    </a:moveTo>
                    <a:lnTo>
                      <a:pt x="27764" y="0"/>
                    </a:lnTo>
                    <a:lnTo>
                      <a:pt x="83293" y="75543"/>
                    </a:lnTo>
                    <a:lnTo>
                      <a:pt x="83293" y="0"/>
                    </a:lnTo>
                    <a:lnTo>
                      <a:pt x="112852" y="0"/>
                    </a:lnTo>
                    <a:lnTo>
                      <a:pt x="112852" y="129508"/>
                    </a:lnTo>
                    <a:lnTo>
                      <a:pt x="87059" y="129508"/>
                    </a:lnTo>
                    <a:lnTo>
                      <a:pt x="29545" y="51314"/>
                    </a:lnTo>
                    <a:lnTo>
                      <a:pt x="29545" y="129508"/>
                    </a:lnTo>
                    <a:lnTo>
                      <a:pt x="0" y="129508"/>
                    </a:lnTo>
                    <a:lnTo>
                      <a:pt x="0" y="0"/>
                    </a:lnTo>
                    <a:lnTo>
                      <a:pt x="204" y="0"/>
                    </a:lnTo>
                    <a:lnTo>
                      <a:pt x="204" y="0"/>
                    </a:lnTo>
                    <a:close/>
                  </a:path>
                </a:pathLst>
              </a:custGeom>
              <a:solidFill>
                <a:srgbClr val="1B2442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5FDCF68-A08C-3B5E-0974-C11D41012063}"/>
                  </a:ext>
                </a:extLst>
              </p:cNvPr>
              <p:cNvSpPr/>
              <p:nvPr/>
            </p:nvSpPr>
            <p:spPr>
              <a:xfrm>
                <a:off x="11012066" y="6411401"/>
                <a:ext cx="102926" cy="129507"/>
              </a:xfrm>
              <a:custGeom>
                <a:avLst/>
                <a:gdLst>
                  <a:gd name="connsiteX0" fmla="*/ 36493 w 102926"/>
                  <a:gd name="connsiteY0" fmla="*/ 24773 h 129507"/>
                  <a:gd name="connsiteX1" fmla="*/ 0 w 102926"/>
                  <a:gd name="connsiteY1" fmla="*/ 24773 h 129507"/>
                  <a:gd name="connsiteX2" fmla="*/ 0 w 102926"/>
                  <a:gd name="connsiteY2" fmla="*/ 0 h 129507"/>
                  <a:gd name="connsiteX3" fmla="*/ 102927 w 102926"/>
                  <a:gd name="connsiteY3" fmla="*/ 0 h 129507"/>
                  <a:gd name="connsiteX4" fmla="*/ 102927 w 102926"/>
                  <a:gd name="connsiteY4" fmla="*/ 24773 h 129507"/>
                  <a:gd name="connsiteX5" fmla="*/ 66433 w 102926"/>
                  <a:gd name="connsiteY5" fmla="*/ 24773 h 129507"/>
                  <a:gd name="connsiteX6" fmla="*/ 66433 w 102926"/>
                  <a:gd name="connsiteY6" fmla="*/ 129508 h 129507"/>
                  <a:gd name="connsiteX7" fmla="*/ 36493 w 102926"/>
                  <a:gd name="connsiteY7" fmla="*/ 129508 h 129507"/>
                  <a:gd name="connsiteX8" fmla="*/ 36493 w 102926"/>
                  <a:gd name="connsiteY8" fmla="*/ 24773 h 129507"/>
                  <a:gd name="connsiteX9" fmla="*/ 36493 w 102926"/>
                  <a:gd name="connsiteY9" fmla="*/ 24773 h 129507"/>
                  <a:gd name="connsiteX10" fmla="*/ 36493 w 102926"/>
                  <a:gd name="connsiteY10" fmla="*/ 24773 h 129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2926" h="129507">
                    <a:moveTo>
                      <a:pt x="36493" y="24773"/>
                    </a:moveTo>
                    <a:lnTo>
                      <a:pt x="0" y="24773"/>
                    </a:lnTo>
                    <a:lnTo>
                      <a:pt x="0" y="0"/>
                    </a:lnTo>
                    <a:lnTo>
                      <a:pt x="102927" y="0"/>
                    </a:lnTo>
                    <a:lnTo>
                      <a:pt x="102927" y="24773"/>
                    </a:lnTo>
                    <a:lnTo>
                      <a:pt x="66433" y="24773"/>
                    </a:lnTo>
                    <a:lnTo>
                      <a:pt x="66433" y="129508"/>
                    </a:lnTo>
                    <a:lnTo>
                      <a:pt x="36493" y="129508"/>
                    </a:lnTo>
                    <a:lnTo>
                      <a:pt x="36493" y="24773"/>
                    </a:lnTo>
                    <a:lnTo>
                      <a:pt x="36493" y="24773"/>
                    </a:lnTo>
                    <a:lnTo>
                      <a:pt x="36493" y="24773"/>
                    </a:lnTo>
                    <a:close/>
                  </a:path>
                </a:pathLst>
              </a:custGeom>
              <a:solidFill>
                <a:srgbClr val="1B2442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5294B3A3-57D0-7B81-5E48-518C8BBA3363}"/>
                  </a:ext>
                </a:extLst>
              </p:cNvPr>
              <p:cNvSpPr/>
              <p:nvPr/>
            </p:nvSpPr>
            <p:spPr>
              <a:xfrm>
                <a:off x="11132845" y="6411401"/>
                <a:ext cx="101539" cy="129507"/>
              </a:xfrm>
              <a:custGeom>
                <a:avLst/>
                <a:gdLst>
                  <a:gd name="connsiteX0" fmla="*/ 204 w 101539"/>
                  <a:gd name="connsiteY0" fmla="*/ 0 h 129507"/>
                  <a:gd name="connsiteX1" fmla="*/ 48594 w 101539"/>
                  <a:gd name="connsiteY1" fmla="*/ 0 h 129507"/>
                  <a:gd name="connsiteX2" fmla="*/ 101540 w 101539"/>
                  <a:gd name="connsiteY2" fmla="*/ 44407 h 129507"/>
                  <a:gd name="connsiteX3" fmla="*/ 101540 w 101539"/>
                  <a:gd name="connsiteY3" fmla="*/ 44760 h 129507"/>
                  <a:gd name="connsiteX4" fmla="*/ 47194 w 101539"/>
                  <a:gd name="connsiteY4" fmla="*/ 90050 h 129507"/>
                  <a:gd name="connsiteX5" fmla="*/ 30144 w 101539"/>
                  <a:gd name="connsiteY5" fmla="*/ 90050 h 129507"/>
                  <a:gd name="connsiteX6" fmla="*/ 30144 w 101539"/>
                  <a:gd name="connsiteY6" fmla="*/ 129508 h 129507"/>
                  <a:gd name="connsiteX7" fmla="*/ 0 w 101539"/>
                  <a:gd name="connsiteY7" fmla="*/ 129508 h 129507"/>
                  <a:gd name="connsiteX8" fmla="*/ 0 w 101539"/>
                  <a:gd name="connsiteY8" fmla="*/ 0 h 129507"/>
                  <a:gd name="connsiteX9" fmla="*/ 204 w 101539"/>
                  <a:gd name="connsiteY9" fmla="*/ 0 h 129507"/>
                  <a:gd name="connsiteX10" fmla="*/ 47003 w 101539"/>
                  <a:gd name="connsiteY10" fmla="*/ 65998 h 129507"/>
                  <a:gd name="connsiteX11" fmla="*/ 71192 w 101539"/>
                  <a:gd name="connsiteY11" fmla="*/ 45304 h 129507"/>
                  <a:gd name="connsiteX12" fmla="*/ 71192 w 101539"/>
                  <a:gd name="connsiteY12" fmla="*/ 45304 h 129507"/>
                  <a:gd name="connsiteX13" fmla="*/ 46596 w 101539"/>
                  <a:gd name="connsiteY13" fmla="*/ 24256 h 129507"/>
                  <a:gd name="connsiteX14" fmla="*/ 30130 w 101539"/>
                  <a:gd name="connsiteY14" fmla="*/ 24256 h 129507"/>
                  <a:gd name="connsiteX15" fmla="*/ 30130 w 101539"/>
                  <a:gd name="connsiteY15" fmla="*/ 66012 h 129507"/>
                  <a:gd name="connsiteX16" fmla="*/ 46990 w 101539"/>
                  <a:gd name="connsiteY16" fmla="*/ 66012 h 129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01539" h="129507">
                    <a:moveTo>
                      <a:pt x="204" y="0"/>
                    </a:moveTo>
                    <a:lnTo>
                      <a:pt x="48594" y="0"/>
                    </a:lnTo>
                    <a:cubicBezTo>
                      <a:pt x="80914" y="0"/>
                      <a:pt x="101540" y="16805"/>
                      <a:pt x="101540" y="44407"/>
                    </a:cubicBezTo>
                    <a:lnTo>
                      <a:pt x="101540" y="44760"/>
                    </a:lnTo>
                    <a:cubicBezTo>
                      <a:pt x="101540" y="74482"/>
                      <a:pt x="77745" y="89520"/>
                      <a:pt x="47194" y="90050"/>
                    </a:cubicBezTo>
                    <a:lnTo>
                      <a:pt x="30144" y="90050"/>
                    </a:lnTo>
                    <a:lnTo>
                      <a:pt x="30144" y="129508"/>
                    </a:lnTo>
                    <a:lnTo>
                      <a:pt x="0" y="129508"/>
                    </a:lnTo>
                    <a:lnTo>
                      <a:pt x="0" y="0"/>
                    </a:lnTo>
                    <a:lnTo>
                      <a:pt x="204" y="0"/>
                    </a:lnTo>
                    <a:close/>
                    <a:moveTo>
                      <a:pt x="47003" y="65998"/>
                    </a:moveTo>
                    <a:cubicBezTo>
                      <a:pt x="62476" y="65998"/>
                      <a:pt x="71192" y="57323"/>
                      <a:pt x="71192" y="45304"/>
                    </a:cubicBezTo>
                    <a:lnTo>
                      <a:pt x="71192" y="45304"/>
                    </a:lnTo>
                    <a:cubicBezTo>
                      <a:pt x="71192" y="31680"/>
                      <a:pt x="62463" y="24256"/>
                      <a:pt x="46596" y="24256"/>
                    </a:cubicBezTo>
                    <a:lnTo>
                      <a:pt x="30130" y="24256"/>
                    </a:lnTo>
                    <a:lnTo>
                      <a:pt x="30130" y="66012"/>
                    </a:lnTo>
                    <a:lnTo>
                      <a:pt x="46990" y="66012"/>
                    </a:lnTo>
                    <a:close/>
                  </a:path>
                </a:pathLst>
              </a:custGeom>
              <a:solidFill>
                <a:srgbClr val="1B2442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7C0ED624-1832-0684-B65A-A537F8B9E22C}"/>
                  </a:ext>
                </a:extLst>
              </p:cNvPr>
              <p:cNvSpPr/>
              <p:nvPr/>
            </p:nvSpPr>
            <p:spPr>
              <a:xfrm>
                <a:off x="10643393" y="6411401"/>
                <a:ext cx="69805" cy="129507"/>
              </a:xfrm>
              <a:custGeom>
                <a:avLst/>
                <a:gdLst>
                  <a:gd name="connsiteX0" fmla="*/ 69805 w 69805"/>
                  <a:gd name="connsiteY0" fmla="*/ 0 h 129507"/>
                  <a:gd name="connsiteX1" fmla="*/ 39077 w 69805"/>
                  <a:gd name="connsiteY1" fmla="*/ 0 h 129507"/>
                  <a:gd name="connsiteX2" fmla="*/ 0 w 69805"/>
                  <a:gd name="connsiteY2" fmla="*/ 129508 h 129507"/>
                  <a:gd name="connsiteX3" fmla="*/ 30538 w 69805"/>
                  <a:gd name="connsiteY3" fmla="*/ 129508 h 129507"/>
                  <a:gd name="connsiteX4" fmla="*/ 69805 w 69805"/>
                  <a:gd name="connsiteY4" fmla="*/ 0 h 129507"/>
                  <a:gd name="connsiteX5" fmla="*/ 69805 w 69805"/>
                  <a:gd name="connsiteY5" fmla="*/ 0 h 129507"/>
                  <a:gd name="connsiteX6" fmla="*/ 69805 w 69805"/>
                  <a:gd name="connsiteY6" fmla="*/ 0 h 129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805" h="129507">
                    <a:moveTo>
                      <a:pt x="69805" y="0"/>
                    </a:moveTo>
                    <a:lnTo>
                      <a:pt x="39077" y="0"/>
                    </a:lnTo>
                    <a:lnTo>
                      <a:pt x="0" y="129508"/>
                    </a:lnTo>
                    <a:lnTo>
                      <a:pt x="30538" y="129508"/>
                    </a:lnTo>
                    <a:lnTo>
                      <a:pt x="69805" y="0"/>
                    </a:lnTo>
                    <a:lnTo>
                      <a:pt x="69805" y="0"/>
                    </a:lnTo>
                    <a:lnTo>
                      <a:pt x="69805" y="0"/>
                    </a:lnTo>
                    <a:close/>
                  </a:path>
                </a:pathLst>
              </a:custGeom>
              <a:solidFill>
                <a:srgbClr val="8E9192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2EDFF576-662D-1165-4A29-28A4441E2288}"/>
                  </a:ext>
                </a:extLst>
              </p:cNvPr>
              <p:cNvSpPr/>
              <p:nvPr/>
            </p:nvSpPr>
            <p:spPr>
              <a:xfrm>
                <a:off x="10692776" y="6411401"/>
                <a:ext cx="69614" cy="129507"/>
              </a:xfrm>
              <a:custGeom>
                <a:avLst/>
                <a:gdLst>
                  <a:gd name="connsiteX0" fmla="*/ 69615 w 69614"/>
                  <a:gd name="connsiteY0" fmla="*/ 0 h 129507"/>
                  <a:gd name="connsiteX1" fmla="*/ 39077 w 69614"/>
                  <a:gd name="connsiteY1" fmla="*/ 0 h 129507"/>
                  <a:gd name="connsiteX2" fmla="*/ 0 w 69614"/>
                  <a:gd name="connsiteY2" fmla="*/ 129508 h 129507"/>
                  <a:gd name="connsiteX3" fmla="*/ 30538 w 69614"/>
                  <a:gd name="connsiteY3" fmla="*/ 129508 h 129507"/>
                  <a:gd name="connsiteX4" fmla="*/ 69615 w 69614"/>
                  <a:gd name="connsiteY4" fmla="*/ 0 h 129507"/>
                  <a:gd name="connsiteX5" fmla="*/ 69615 w 69614"/>
                  <a:gd name="connsiteY5" fmla="*/ 0 h 129507"/>
                  <a:gd name="connsiteX6" fmla="*/ 69615 w 69614"/>
                  <a:gd name="connsiteY6" fmla="*/ 0 h 129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614" h="129507">
                    <a:moveTo>
                      <a:pt x="69615" y="0"/>
                    </a:moveTo>
                    <a:lnTo>
                      <a:pt x="39077" y="0"/>
                    </a:lnTo>
                    <a:lnTo>
                      <a:pt x="0" y="129508"/>
                    </a:lnTo>
                    <a:lnTo>
                      <a:pt x="30538" y="129508"/>
                    </a:lnTo>
                    <a:lnTo>
                      <a:pt x="69615" y="0"/>
                    </a:lnTo>
                    <a:lnTo>
                      <a:pt x="69615" y="0"/>
                    </a:lnTo>
                    <a:lnTo>
                      <a:pt x="69615" y="0"/>
                    </a:lnTo>
                    <a:close/>
                  </a:path>
                </a:pathLst>
              </a:custGeom>
              <a:solidFill>
                <a:srgbClr val="27ABE3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2EC28637-802F-98F4-C771-9465581A9BA4}"/>
                  </a:ext>
                </a:extLst>
              </p:cNvPr>
              <p:cNvSpPr/>
              <p:nvPr/>
            </p:nvSpPr>
            <p:spPr>
              <a:xfrm>
                <a:off x="10741955" y="6411401"/>
                <a:ext cx="69818" cy="129507"/>
              </a:xfrm>
              <a:custGeom>
                <a:avLst/>
                <a:gdLst>
                  <a:gd name="connsiteX0" fmla="*/ 69819 w 69818"/>
                  <a:gd name="connsiteY0" fmla="*/ 0 h 129507"/>
                  <a:gd name="connsiteX1" fmla="*/ 39077 w 69818"/>
                  <a:gd name="connsiteY1" fmla="*/ 0 h 129507"/>
                  <a:gd name="connsiteX2" fmla="*/ 0 w 69818"/>
                  <a:gd name="connsiteY2" fmla="*/ 129508 h 129507"/>
                  <a:gd name="connsiteX3" fmla="*/ 30552 w 69818"/>
                  <a:gd name="connsiteY3" fmla="*/ 129508 h 129507"/>
                  <a:gd name="connsiteX4" fmla="*/ 69819 w 69818"/>
                  <a:gd name="connsiteY4" fmla="*/ 0 h 129507"/>
                  <a:gd name="connsiteX5" fmla="*/ 69819 w 69818"/>
                  <a:gd name="connsiteY5" fmla="*/ 0 h 129507"/>
                  <a:gd name="connsiteX6" fmla="*/ 69819 w 69818"/>
                  <a:gd name="connsiteY6" fmla="*/ 0 h 129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818" h="129507">
                    <a:moveTo>
                      <a:pt x="69819" y="0"/>
                    </a:moveTo>
                    <a:lnTo>
                      <a:pt x="39077" y="0"/>
                    </a:lnTo>
                    <a:lnTo>
                      <a:pt x="0" y="129508"/>
                    </a:lnTo>
                    <a:lnTo>
                      <a:pt x="30552" y="129508"/>
                    </a:lnTo>
                    <a:lnTo>
                      <a:pt x="69819" y="0"/>
                    </a:lnTo>
                    <a:lnTo>
                      <a:pt x="69819" y="0"/>
                    </a:lnTo>
                    <a:lnTo>
                      <a:pt x="69819" y="0"/>
                    </a:lnTo>
                    <a:close/>
                  </a:path>
                </a:pathLst>
              </a:custGeom>
              <a:solidFill>
                <a:srgbClr val="1B2442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10C015E3-A758-9A05-EB6F-8974D4F0B6BA}"/>
                  </a:ext>
                </a:extLst>
              </p:cNvPr>
              <p:cNvSpPr/>
              <p:nvPr/>
            </p:nvSpPr>
            <p:spPr>
              <a:xfrm>
                <a:off x="10807803" y="6463599"/>
                <a:ext cx="55718" cy="24229"/>
              </a:xfrm>
              <a:custGeom>
                <a:avLst/>
                <a:gdLst>
                  <a:gd name="connsiteX0" fmla="*/ 55719 w 55718"/>
                  <a:gd name="connsiteY0" fmla="*/ 0 h 24229"/>
                  <a:gd name="connsiteX1" fmla="*/ 7342 w 55718"/>
                  <a:gd name="connsiteY1" fmla="*/ 0 h 24229"/>
                  <a:gd name="connsiteX2" fmla="*/ 0 w 55718"/>
                  <a:gd name="connsiteY2" fmla="*/ 24229 h 24229"/>
                  <a:gd name="connsiteX3" fmla="*/ 55719 w 55718"/>
                  <a:gd name="connsiteY3" fmla="*/ 24229 h 24229"/>
                  <a:gd name="connsiteX4" fmla="*/ 55719 w 55718"/>
                  <a:gd name="connsiteY4" fmla="*/ 0 h 24229"/>
                  <a:gd name="connsiteX5" fmla="*/ 55719 w 55718"/>
                  <a:gd name="connsiteY5" fmla="*/ 0 h 24229"/>
                  <a:gd name="connsiteX6" fmla="*/ 55719 w 55718"/>
                  <a:gd name="connsiteY6" fmla="*/ 0 h 24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5718" h="24229">
                    <a:moveTo>
                      <a:pt x="55719" y="0"/>
                    </a:moveTo>
                    <a:lnTo>
                      <a:pt x="7342" y="0"/>
                    </a:lnTo>
                    <a:lnTo>
                      <a:pt x="0" y="24229"/>
                    </a:lnTo>
                    <a:lnTo>
                      <a:pt x="55719" y="24229"/>
                    </a:lnTo>
                    <a:lnTo>
                      <a:pt x="55719" y="0"/>
                    </a:lnTo>
                    <a:lnTo>
                      <a:pt x="55719" y="0"/>
                    </a:lnTo>
                    <a:lnTo>
                      <a:pt x="55719" y="0"/>
                    </a:lnTo>
                    <a:close/>
                  </a:path>
                </a:pathLst>
              </a:custGeom>
              <a:solidFill>
                <a:srgbClr val="1B2442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44BA3767-625F-7D15-511D-7372E464C629}"/>
                  </a:ext>
                </a:extLst>
              </p:cNvPr>
              <p:cNvSpPr/>
              <p:nvPr/>
            </p:nvSpPr>
            <p:spPr>
              <a:xfrm>
                <a:off x="10791732" y="6516490"/>
                <a:ext cx="71790" cy="24419"/>
              </a:xfrm>
              <a:custGeom>
                <a:avLst/>
                <a:gdLst>
                  <a:gd name="connsiteX0" fmla="*/ 7342 w 71790"/>
                  <a:gd name="connsiteY0" fmla="*/ 0 h 24419"/>
                  <a:gd name="connsiteX1" fmla="*/ 0 w 71790"/>
                  <a:gd name="connsiteY1" fmla="*/ 24420 h 24419"/>
                  <a:gd name="connsiteX2" fmla="*/ 71790 w 71790"/>
                  <a:gd name="connsiteY2" fmla="*/ 24420 h 24419"/>
                  <a:gd name="connsiteX3" fmla="*/ 71790 w 71790"/>
                  <a:gd name="connsiteY3" fmla="*/ 177 h 24419"/>
                  <a:gd name="connsiteX4" fmla="*/ 7342 w 71790"/>
                  <a:gd name="connsiteY4" fmla="*/ 177 h 24419"/>
                  <a:gd name="connsiteX5" fmla="*/ 7342 w 71790"/>
                  <a:gd name="connsiteY5" fmla="*/ 0 h 24419"/>
                  <a:gd name="connsiteX6" fmla="*/ 7342 w 71790"/>
                  <a:gd name="connsiteY6" fmla="*/ 0 h 24419"/>
                  <a:gd name="connsiteX7" fmla="*/ 7342 w 71790"/>
                  <a:gd name="connsiteY7" fmla="*/ 0 h 244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790" h="24419">
                    <a:moveTo>
                      <a:pt x="7342" y="0"/>
                    </a:moveTo>
                    <a:lnTo>
                      <a:pt x="0" y="24420"/>
                    </a:lnTo>
                    <a:lnTo>
                      <a:pt x="71790" y="24420"/>
                    </a:lnTo>
                    <a:lnTo>
                      <a:pt x="71790" y="177"/>
                    </a:lnTo>
                    <a:lnTo>
                      <a:pt x="7342" y="177"/>
                    </a:lnTo>
                    <a:lnTo>
                      <a:pt x="7342" y="0"/>
                    </a:lnTo>
                    <a:lnTo>
                      <a:pt x="7342" y="0"/>
                    </a:lnTo>
                    <a:lnTo>
                      <a:pt x="7342" y="0"/>
                    </a:lnTo>
                    <a:close/>
                  </a:path>
                </a:pathLst>
              </a:custGeom>
              <a:solidFill>
                <a:srgbClr val="1B2442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E06669D5-309B-4829-9133-9B3B7C82308E}"/>
                  </a:ext>
                </a:extLst>
              </p:cNvPr>
              <p:cNvSpPr/>
              <p:nvPr/>
            </p:nvSpPr>
            <p:spPr>
              <a:xfrm>
                <a:off x="10823467" y="6411401"/>
                <a:ext cx="40055" cy="24242"/>
              </a:xfrm>
              <a:custGeom>
                <a:avLst/>
                <a:gdLst>
                  <a:gd name="connsiteX0" fmla="*/ 7342 w 40055"/>
                  <a:gd name="connsiteY0" fmla="*/ 0 h 24242"/>
                  <a:gd name="connsiteX1" fmla="*/ 0 w 40055"/>
                  <a:gd name="connsiteY1" fmla="*/ 24243 h 24242"/>
                  <a:gd name="connsiteX2" fmla="*/ 40056 w 40055"/>
                  <a:gd name="connsiteY2" fmla="*/ 24243 h 24242"/>
                  <a:gd name="connsiteX3" fmla="*/ 40056 w 40055"/>
                  <a:gd name="connsiteY3" fmla="*/ 0 h 24242"/>
                  <a:gd name="connsiteX4" fmla="*/ 7342 w 40055"/>
                  <a:gd name="connsiteY4" fmla="*/ 0 h 24242"/>
                  <a:gd name="connsiteX5" fmla="*/ 7342 w 40055"/>
                  <a:gd name="connsiteY5" fmla="*/ 0 h 24242"/>
                  <a:gd name="connsiteX6" fmla="*/ 7342 w 40055"/>
                  <a:gd name="connsiteY6" fmla="*/ 0 h 24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055" h="24242">
                    <a:moveTo>
                      <a:pt x="7342" y="0"/>
                    </a:moveTo>
                    <a:lnTo>
                      <a:pt x="0" y="24243"/>
                    </a:lnTo>
                    <a:lnTo>
                      <a:pt x="40056" y="24243"/>
                    </a:lnTo>
                    <a:lnTo>
                      <a:pt x="40056" y="0"/>
                    </a:lnTo>
                    <a:lnTo>
                      <a:pt x="7342" y="0"/>
                    </a:lnTo>
                    <a:lnTo>
                      <a:pt x="7342" y="0"/>
                    </a:lnTo>
                    <a:lnTo>
                      <a:pt x="7342" y="0"/>
                    </a:lnTo>
                    <a:close/>
                  </a:path>
                </a:pathLst>
              </a:custGeom>
              <a:solidFill>
                <a:srgbClr val="1B2442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</p:grpSp>
        <p:grpSp>
          <p:nvGrpSpPr>
            <p:cNvPr id="39" name="Graphic 17">
              <a:extLst>
                <a:ext uri="{FF2B5EF4-FFF2-40B4-BE49-F238E27FC236}">
                  <a16:creationId xmlns:a16="http://schemas.microsoft.com/office/drawing/2014/main" id="{BFE67F17-492A-97CE-D1A1-AF1E6E142830}"/>
                </a:ext>
              </a:extLst>
            </p:cNvPr>
            <p:cNvGrpSpPr/>
            <p:nvPr/>
          </p:nvGrpSpPr>
          <p:grpSpPr>
            <a:xfrm>
              <a:off x="10178982" y="6294872"/>
              <a:ext cx="348839" cy="360628"/>
              <a:chOff x="10195956" y="6294872"/>
              <a:chExt cx="348839" cy="360628"/>
            </a:xfrm>
            <a:solidFill>
              <a:srgbClr val="000000"/>
            </a:solidFill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8DCFBC13-8B07-2A75-DAE7-46EF5DAE35DD}"/>
                  </a:ext>
                </a:extLst>
              </p:cNvPr>
              <p:cNvSpPr/>
              <p:nvPr/>
            </p:nvSpPr>
            <p:spPr>
              <a:xfrm>
                <a:off x="10245352" y="6294872"/>
                <a:ext cx="250028" cy="312320"/>
              </a:xfrm>
              <a:custGeom>
                <a:avLst/>
                <a:gdLst>
                  <a:gd name="connsiteX0" fmla="*/ 151657 w 250028"/>
                  <a:gd name="connsiteY0" fmla="*/ 66779 h 312320"/>
                  <a:gd name="connsiteX1" fmla="*/ 151657 w 250028"/>
                  <a:gd name="connsiteY1" fmla="*/ 62836 h 312320"/>
                  <a:gd name="connsiteX2" fmla="*/ 154458 w 250028"/>
                  <a:gd name="connsiteY2" fmla="*/ 53318 h 312320"/>
                  <a:gd name="connsiteX3" fmla="*/ 154458 w 250028"/>
                  <a:gd name="connsiteY3" fmla="*/ 53155 h 312320"/>
                  <a:gd name="connsiteX4" fmla="*/ 153628 w 250028"/>
                  <a:gd name="connsiteY4" fmla="*/ 34460 h 312320"/>
                  <a:gd name="connsiteX5" fmla="*/ 162045 w 250028"/>
                  <a:gd name="connsiteY5" fmla="*/ 13793 h 312320"/>
                  <a:gd name="connsiteX6" fmla="*/ 162045 w 250028"/>
                  <a:gd name="connsiteY6" fmla="*/ 13793 h 312320"/>
                  <a:gd name="connsiteX7" fmla="*/ 162045 w 250028"/>
                  <a:gd name="connsiteY7" fmla="*/ 13630 h 312320"/>
                  <a:gd name="connsiteX8" fmla="*/ 162045 w 250028"/>
                  <a:gd name="connsiteY8" fmla="*/ 13630 h 312320"/>
                  <a:gd name="connsiteX9" fmla="*/ 162045 w 250028"/>
                  <a:gd name="connsiteY9" fmla="*/ 13467 h 312320"/>
                  <a:gd name="connsiteX10" fmla="*/ 130201 w 250028"/>
                  <a:gd name="connsiteY10" fmla="*/ 20 h 312320"/>
                  <a:gd name="connsiteX11" fmla="*/ 99677 w 250028"/>
                  <a:gd name="connsiteY11" fmla="*/ 8055 h 312320"/>
                  <a:gd name="connsiteX12" fmla="*/ 99677 w 250028"/>
                  <a:gd name="connsiteY12" fmla="*/ 8055 h 312320"/>
                  <a:gd name="connsiteX13" fmla="*/ 99351 w 250028"/>
                  <a:gd name="connsiteY13" fmla="*/ 8382 h 312320"/>
                  <a:gd name="connsiteX14" fmla="*/ 99351 w 250028"/>
                  <a:gd name="connsiteY14" fmla="*/ 8382 h 312320"/>
                  <a:gd name="connsiteX15" fmla="*/ 99351 w 250028"/>
                  <a:gd name="connsiteY15" fmla="*/ 9197 h 312320"/>
                  <a:gd name="connsiteX16" fmla="*/ 105455 w 250028"/>
                  <a:gd name="connsiteY16" fmla="*/ 30354 h 312320"/>
                  <a:gd name="connsiteX17" fmla="*/ 104300 w 250028"/>
                  <a:gd name="connsiteY17" fmla="*/ 40361 h 312320"/>
                  <a:gd name="connsiteX18" fmla="*/ 104300 w 250028"/>
                  <a:gd name="connsiteY18" fmla="*/ 44793 h 312320"/>
                  <a:gd name="connsiteX19" fmla="*/ 104789 w 250028"/>
                  <a:gd name="connsiteY19" fmla="*/ 65623 h 312320"/>
                  <a:gd name="connsiteX20" fmla="*/ 82844 w 250028"/>
                  <a:gd name="connsiteY20" fmla="*/ 71198 h 312320"/>
                  <a:gd name="connsiteX21" fmla="*/ 74591 w 250028"/>
                  <a:gd name="connsiteY21" fmla="*/ 67595 h 312320"/>
                  <a:gd name="connsiteX22" fmla="*/ 73599 w 250028"/>
                  <a:gd name="connsiteY22" fmla="*/ 67595 h 312320"/>
                  <a:gd name="connsiteX23" fmla="*/ 73599 w 250028"/>
                  <a:gd name="connsiteY23" fmla="*/ 67758 h 312320"/>
                  <a:gd name="connsiteX24" fmla="*/ 73435 w 250028"/>
                  <a:gd name="connsiteY24" fmla="*/ 67921 h 312320"/>
                  <a:gd name="connsiteX25" fmla="*/ 73435 w 250028"/>
                  <a:gd name="connsiteY25" fmla="*/ 67921 h 312320"/>
                  <a:gd name="connsiteX26" fmla="*/ 67494 w 250028"/>
                  <a:gd name="connsiteY26" fmla="*/ 77602 h 312320"/>
                  <a:gd name="connsiteX27" fmla="*/ 67494 w 250028"/>
                  <a:gd name="connsiteY27" fmla="*/ 77928 h 312320"/>
                  <a:gd name="connsiteX28" fmla="*/ 0 w 250028"/>
                  <a:gd name="connsiteY28" fmla="*/ 188156 h 312320"/>
                  <a:gd name="connsiteX29" fmla="*/ 43074 w 250028"/>
                  <a:gd name="connsiteY29" fmla="*/ 281810 h 312320"/>
                  <a:gd name="connsiteX30" fmla="*/ 45222 w 250028"/>
                  <a:gd name="connsiteY30" fmla="*/ 283618 h 312320"/>
                  <a:gd name="connsiteX31" fmla="*/ 109412 w 250028"/>
                  <a:gd name="connsiteY31" fmla="*/ 311342 h 312320"/>
                  <a:gd name="connsiteX32" fmla="*/ 112050 w 250028"/>
                  <a:gd name="connsiteY32" fmla="*/ 311668 h 312320"/>
                  <a:gd name="connsiteX33" fmla="*/ 116006 w 250028"/>
                  <a:gd name="connsiteY33" fmla="*/ 311994 h 312320"/>
                  <a:gd name="connsiteX34" fmla="*/ 118155 w 250028"/>
                  <a:gd name="connsiteY34" fmla="*/ 312157 h 312320"/>
                  <a:gd name="connsiteX35" fmla="*/ 124926 w 250028"/>
                  <a:gd name="connsiteY35" fmla="*/ 312320 h 312320"/>
                  <a:gd name="connsiteX36" fmla="*/ 132023 w 250028"/>
                  <a:gd name="connsiteY36" fmla="*/ 312157 h 312320"/>
                  <a:gd name="connsiteX37" fmla="*/ 134172 w 250028"/>
                  <a:gd name="connsiteY37" fmla="*/ 312157 h 312320"/>
                  <a:gd name="connsiteX38" fmla="*/ 138631 w 250028"/>
                  <a:gd name="connsiteY38" fmla="*/ 311831 h 312320"/>
                  <a:gd name="connsiteX39" fmla="*/ 140780 w 250028"/>
                  <a:gd name="connsiteY39" fmla="*/ 311505 h 312320"/>
                  <a:gd name="connsiteX40" fmla="*/ 163228 w 250028"/>
                  <a:gd name="connsiteY40" fmla="*/ 306583 h 312320"/>
                  <a:gd name="connsiteX41" fmla="*/ 165376 w 250028"/>
                  <a:gd name="connsiteY41" fmla="*/ 305930 h 312320"/>
                  <a:gd name="connsiteX42" fmla="*/ 177749 w 250028"/>
                  <a:gd name="connsiteY42" fmla="*/ 301008 h 312320"/>
                  <a:gd name="connsiteX43" fmla="*/ 179897 w 250028"/>
                  <a:gd name="connsiteY43" fmla="*/ 300029 h 312320"/>
                  <a:gd name="connsiteX44" fmla="*/ 186328 w 250028"/>
                  <a:gd name="connsiteY44" fmla="*/ 296589 h 312320"/>
                  <a:gd name="connsiteX45" fmla="*/ 188477 w 250028"/>
                  <a:gd name="connsiteY45" fmla="*/ 295447 h 312320"/>
                  <a:gd name="connsiteX46" fmla="*/ 218348 w 250028"/>
                  <a:gd name="connsiteY46" fmla="*/ 271000 h 312320"/>
                  <a:gd name="connsiteX47" fmla="*/ 220497 w 250028"/>
                  <a:gd name="connsiteY47" fmla="*/ 268539 h 312320"/>
                  <a:gd name="connsiteX48" fmla="*/ 250029 w 250028"/>
                  <a:gd name="connsiteY48" fmla="*/ 188496 h 312320"/>
                  <a:gd name="connsiteX49" fmla="*/ 151684 w 250028"/>
                  <a:gd name="connsiteY49" fmla="*/ 67119 h 312320"/>
                  <a:gd name="connsiteX50" fmla="*/ 151684 w 250028"/>
                  <a:gd name="connsiteY50" fmla="*/ 66793 h 312320"/>
                  <a:gd name="connsiteX51" fmla="*/ 153968 w 250028"/>
                  <a:gd name="connsiteY51" fmla="*/ 42509 h 312320"/>
                  <a:gd name="connsiteX52" fmla="*/ 154295 w 250028"/>
                  <a:gd name="connsiteY52" fmla="*/ 42020 h 312320"/>
                  <a:gd name="connsiteX53" fmla="*/ 152813 w 250028"/>
                  <a:gd name="connsiteY53" fmla="*/ 52353 h 312320"/>
                  <a:gd name="connsiteX54" fmla="*/ 149672 w 250028"/>
                  <a:gd name="connsiteY54" fmla="*/ 63013 h 312320"/>
                  <a:gd name="connsiteX55" fmla="*/ 149672 w 250028"/>
                  <a:gd name="connsiteY55" fmla="*/ 63176 h 312320"/>
                  <a:gd name="connsiteX56" fmla="*/ 149672 w 250028"/>
                  <a:gd name="connsiteY56" fmla="*/ 66290 h 312320"/>
                  <a:gd name="connsiteX57" fmla="*/ 149006 w 250028"/>
                  <a:gd name="connsiteY57" fmla="*/ 68261 h 312320"/>
                  <a:gd name="connsiteX58" fmla="*/ 148176 w 250028"/>
                  <a:gd name="connsiteY58" fmla="*/ 69580 h 312320"/>
                  <a:gd name="connsiteX59" fmla="*/ 148176 w 250028"/>
                  <a:gd name="connsiteY59" fmla="*/ 70899 h 312320"/>
                  <a:gd name="connsiteX60" fmla="*/ 151970 w 250028"/>
                  <a:gd name="connsiteY60" fmla="*/ 78119 h 312320"/>
                  <a:gd name="connsiteX61" fmla="*/ 151806 w 250028"/>
                  <a:gd name="connsiteY61" fmla="*/ 78771 h 312320"/>
                  <a:gd name="connsiteX62" fmla="*/ 145865 w 250028"/>
                  <a:gd name="connsiteY62" fmla="*/ 67622 h 312320"/>
                  <a:gd name="connsiteX63" fmla="*/ 145865 w 250028"/>
                  <a:gd name="connsiteY63" fmla="*/ 66643 h 312320"/>
                  <a:gd name="connsiteX64" fmla="*/ 146354 w 250028"/>
                  <a:gd name="connsiteY64" fmla="*/ 65501 h 312320"/>
                  <a:gd name="connsiteX65" fmla="*/ 147347 w 250028"/>
                  <a:gd name="connsiteY65" fmla="*/ 63530 h 312320"/>
                  <a:gd name="connsiteX66" fmla="*/ 148502 w 250028"/>
                  <a:gd name="connsiteY66" fmla="*/ 56310 h 312320"/>
                  <a:gd name="connsiteX67" fmla="*/ 149821 w 250028"/>
                  <a:gd name="connsiteY67" fmla="*/ 55820 h 312320"/>
                  <a:gd name="connsiteX68" fmla="*/ 151303 w 250028"/>
                  <a:gd name="connsiteY68" fmla="*/ 52217 h 312320"/>
                  <a:gd name="connsiteX69" fmla="*/ 152296 w 250028"/>
                  <a:gd name="connsiteY69" fmla="*/ 49267 h 312320"/>
                  <a:gd name="connsiteX70" fmla="*/ 152296 w 250028"/>
                  <a:gd name="connsiteY70" fmla="*/ 49104 h 312320"/>
                  <a:gd name="connsiteX71" fmla="*/ 153778 w 250028"/>
                  <a:gd name="connsiteY71" fmla="*/ 42373 h 312320"/>
                  <a:gd name="connsiteX72" fmla="*/ 153941 w 250028"/>
                  <a:gd name="connsiteY72" fmla="*/ 42536 h 312320"/>
                  <a:gd name="connsiteX73" fmla="*/ 166015 w 250028"/>
                  <a:gd name="connsiteY73" fmla="*/ 88602 h 312320"/>
                  <a:gd name="connsiteX74" fmla="*/ 177572 w 250028"/>
                  <a:gd name="connsiteY74" fmla="*/ 92042 h 312320"/>
                  <a:gd name="connsiteX75" fmla="*/ 199028 w 250028"/>
                  <a:gd name="connsiteY75" fmla="*/ 112709 h 312320"/>
                  <a:gd name="connsiteX76" fmla="*/ 216186 w 250028"/>
                  <a:gd name="connsiteY76" fmla="*/ 165368 h 312320"/>
                  <a:gd name="connsiteX77" fmla="*/ 225758 w 250028"/>
                  <a:gd name="connsiteY77" fmla="*/ 205057 h 312320"/>
                  <a:gd name="connsiteX78" fmla="*/ 210408 w 250028"/>
                  <a:gd name="connsiteY78" fmla="*/ 191120 h 312320"/>
                  <a:gd name="connsiteX79" fmla="*/ 176416 w 250028"/>
                  <a:gd name="connsiteY79" fmla="*/ 195879 h 312320"/>
                  <a:gd name="connsiteX80" fmla="*/ 209089 w 250028"/>
                  <a:gd name="connsiteY80" fmla="*/ 178489 h 312320"/>
                  <a:gd name="connsiteX81" fmla="*/ 210245 w 250028"/>
                  <a:gd name="connsiteY81" fmla="*/ 177673 h 312320"/>
                  <a:gd name="connsiteX82" fmla="*/ 209415 w 250028"/>
                  <a:gd name="connsiteY82" fmla="*/ 176531 h 312320"/>
                  <a:gd name="connsiteX83" fmla="*/ 181366 w 250028"/>
                  <a:gd name="connsiteY83" fmla="*/ 184567 h 312320"/>
                  <a:gd name="connsiteX84" fmla="*/ 185988 w 250028"/>
                  <a:gd name="connsiteY84" fmla="*/ 175049 h 312320"/>
                  <a:gd name="connsiteX85" fmla="*/ 185988 w 250028"/>
                  <a:gd name="connsiteY85" fmla="*/ 174233 h 312320"/>
                  <a:gd name="connsiteX86" fmla="*/ 185499 w 250028"/>
                  <a:gd name="connsiteY86" fmla="*/ 173581 h 312320"/>
                  <a:gd name="connsiteX87" fmla="*/ 174934 w 250028"/>
                  <a:gd name="connsiteY87" fmla="*/ 168659 h 312320"/>
                  <a:gd name="connsiteX88" fmla="*/ 198864 w 250028"/>
                  <a:gd name="connsiteY88" fmla="*/ 146020 h 312320"/>
                  <a:gd name="connsiteX89" fmla="*/ 199531 w 250028"/>
                  <a:gd name="connsiteY89" fmla="*/ 144701 h 312320"/>
                  <a:gd name="connsiteX90" fmla="*/ 198212 w 250028"/>
                  <a:gd name="connsiteY90" fmla="*/ 144049 h 312320"/>
                  <a:gd name="connsiteX91" fmla="*/ 172963 w 250028"/>
                  <a:gd name="connsiteY91" fmla="*/ 167666 h 312320"/>
                  <a:gd name="connsiteX92" fmla="*/ 171807 w 250028"/>
                  <a:gd name="connsiteY92" fmla="*/ 167177 h 312320"/>
                  <a:gd name="connsiteX93" fmla="*/ 171807 w 250028"/>
                  <a:gd name="connsiteY93" fmla="*/ 116488 h 312320"/>
                  <a:gd name="connsiteX94" fmla="*/ 170815 w 250028"/>
                  <a:gd name="connsiteY94" fmla="*/ 115509 h 312320"/>
                  <a:gd name="connsiteX95" fmla="*/ 169822 w 250028"/>
                  <a:gd name="connsiteY95" fmla="*/ 116488 h 312320"/>
                  <a:gd name="connsiteX96" fmla="*/ 169822 w 250028"/>
                  <a:gd name="connsiteY96" fmla="*/ 166184 h 312320"/>
                  <a:gd name="connsiteX97" fmla="*/ 149033 w 250028"/>
                  <a:gd name="connsiteY97" fmla="*/ 156503 h 312320"/>
                  <a:gd name="connsiteX98" fmla="*/ 149033 w 250028"/>
                  <a:gd name="connsiteY98" fmla="*/ 156503 h 312320"/>
                  <a:gd name="connsiteX99" fmla="*/ 142098 w 250028"/>
                  <a:gd name="connsiteY99" fmla="*/ 159454 h 312320"/>
                  <a:gd name="connsiteX100" fmla="*/ 142098 w 250028"/>
                  <a:gd name="connsiteY100" fmla="*/ 119262 h 312320"/>
                  <a:gd name="connsiteX101" fmla="*/ 141106 w 250028"/>
                  <a:gd name="connsiteY101" fmla="*/ 118283 h 312320"/>
                  <a:gd name="connsiteX102" fmla="*/ 140113 w 250028"/>
                  <a:gd name="connsiteY102" fmla="*/ 119262 h 312320"/>
                  <a:gd name="connsiteX103" fmla="*/ 140113 w 250028"/>
                  <a:gd name="connsiteY103" fmla="*/ 162730 h 312320"/>
                  <a:gd name="connsiteX104" fmla="*/ 129059 w 250028"/>
                  <a:gd name="connsiteY104" fmla="*/ 185043 h 312320"/>
                  <a:gd name="connsiteX105" fmla="*/ 129059 w 250028"/>
                  <a:gd name="connsiteY105" fmla="*/ 106971 h 312320"/>
                  <a:gd name="connsiteX106" fmla="*/ 135164 w 250028"/>
                  <a:gd name="connsiteY106" fmla="*/ 106971 h 312320"/>
                  <a:gd name="connsiteX107" fmla="*/ 142588 w 250028"/>
                  <a:gd name="connsiteY107" fmla="*/ 104183 h 312320"/>
                  <a:gd name="connsiteX108" fmla="*/ 161732 w 250028"/>
                  <a:gd name="connsiteY108" fmla="*/ 87283 h 312320"/>
                  <a:gd name="connsiteX109" fmla="*/ 166192 w 250028"/>
                  <a:gd name="connsiteY109" fmla="*/ 88765 h 312320"/>
                  <a:gd name="connsiteX110" fmla="*/ 166028 w 250028"/>
                  <a:gd name="connsiteY110" fmla="*/ 88602 h 312320"/>
                  <a:gd name="connsiteX111" fmla="*/ 205785 w 250028"/>
                  <a:gd name="connsiteY111" fmla="*/ 199645 h 312320"/>
                  <a:gd name="connsiteX112" fmla="*/ 175424 w 250028"/>
                  <a:gd name="connsiteY112" fmla="*/ 199972 h 312320"/>
                  <a:gd name="connsiteX113" fmla="*/ 209742 w 250028"/>
                  <a:gd name="connsiteY113" fmla="*/ 193241 h 312320"/>
                  <a:gd name="connsiteX114" fmla="*/ 227567 w 250028"/>
                  <a:gd name="connsiteY114" fmla="*/ 219646 h 312320"/>
                  <a:gd name="connsiteX115" fmla="*/ 220469 w 250028"/>
                  <a:gd name="connsiteY115" fmla="*/ 243263 h 312320"/>
                  <a:gd name="connsiteX116" fmla="*/ 220469 w 250028"/>
                  <a:gd name="connsiteY116" fmla="*/ 229327 h 312320"/>
                  <a:gd name="connsiteX117" fmla="*/ 205785 w 250028"/>
                  <a:gd name="connsiteY117" fmla="*/ 199469 h 312320"/>
                  <a:gd name="connsiteX118" fmla="*/ 205785 w 250028"/>
                  <a:gd name="connsiteY118" fmla="*/ 199632 h 312320"/>
                  <a:gd name="connsiteX119" fmla="*/ 178062 w 250028"/>
                  <a:gd name="connsiteY119" fmla="*/ 227206 h 312320"/>
                  <a:gd name="connsiteX120" fmla="*/ 165362 w 250028"/>
                  <a:gd name="connsiteY120" fmla="*/ 241645 h 312320"/>
                  <a:gd name="connsiteX121" fmla="*/ 163717 w 250028"/>
                  <a:gd name="connsiteY121" fmla="*/ 243290 h 312320"/>
                  <a:gd name="connsiteX122" fmla="*/ 163717 w 250028"/>
                  <a:gd name="connsiteY122" fmla="*/ 243290 h 312320"/>
                  <a:gd name="connsiteX123" fmla="*/ 158102 w 250028"/>
                  <a:gd name="connsiteY123" fmla="*/ 246078 h 312320"/>
                  <a:gd name="connsiteX124" fmla="*/ 162561 w 250028"/>
                  <a:gd name="connsiteY124" fmla="*/ 242638 h 312320"/>
                  <a:gd name="connsiteX125" fmla="*/ 162561 w 250028"/>
                  <a:gd name="connsiteY125" fmla="*/ 241156 h 312320"/>
                  <a:gd name="connsiteX126" fmla="*/ 161079 w 250028"/>
                  <a:gd name="connsiteY126" fmla="*/ 241156 h 312320"/>
                  <a:gd name="connsiteX127" fmla="*/ 147551 w 250028"/>
                  <a:gd name="connsiteY127" fmla="*/ 245915 h 312320"/>
                  <a:gd name="connsiteX128" fmla="*/ 157775 w 250028"/>
                  <a:gd name="connsiteY128" fmla="*/ 240340 h 312320"/>
                  <a:gd name="connsiteX129" fmla="*/ 157775 w 250028"/>
                  <a:gd name="connsiteY129" fmla="*/ 238858 h 312320"/>
                  <a:gd name="connsiteX130" fmla="*/ 156293 w 250028"/>
                  <a:gd name="connsiteY130" fmla="*/ 238858 h 312320"/>
                  <a:gd name="connsiteX131" fmla="*/ 143417 w 250028"/>
                  <a:gd name="connsiteY131" fmla="*/ 244433 h 312320"/>
                  <a:gd name="connsiteX132" fmla="*/ 141432 w 250028"/>
                  <a:gd name="connsiteY132" fmla="*/ 244106 h 312320"/>
                  <a:gd name="connsiteX133" fmla="*/ 153642 w 250028"/>
                  <a:gd name="connsiteY133" fmla="*/ 237213 h 312320"/>
                  <a:gd name="connsiteX134" fmla="*/ 153642 w 250028"/>
                  <a:gd name="connsiteY134" fmla="*/ 235731 h 312320"/>
                  <a:gd name="connsiteX135" fmla="*/ 152160 w 250028"/>
                  <a:gd name="connsiteY135" fmla="*/ 235731 h 312320"/>
                  <a:gd name="connsiteX136" fmla="*/ 138305 w 250028"/>
                  <a:gd name="connsiteY136" fmla="*/ 241958 h 312320"/>
                  <a:gd name="connsiteX137" fmla="*/ 133519 w 250028"/>
                  <a:gd name="connsiteY137" fmla="*/ 237689 h 312320"/>
                  <a:gd name="connsiteX138" fmla="*/ 136320 w 250028"/>
                  <a:gd name="connsiteY138" fmla="*/ 239007 h 312320"/>
                  <a:gd name="connsiteX139" fmla="*/ 137149 w 250028"/>
                  <a:gd name="connsiteY139" fmla="*/ 239007 h 312320"/>
                  <a:gd name="connsiteX140" fmla="*/ 142928 w 250028"/>
                  <a:gd name="connsiteY140" fmla="*/ 235731 h 312320"/>
                  <a:gd name="connsiteX141" fmla="*/ 142928 w 250028"/>
                  <a:gd name="connsiteY141" fmla="*/ 235731 h 312320"/>
                  <a:gd name="connsiteX142" fmla="*/ 145402 w 250028"/>
                  <a:gd name="connsiteY142" fmla="*/ 233596 h 312320"/>
                  <a:gd name="connsiteX143" fmla="*/ 153656 w 250028"/>
                  <a:gd name="connsiteY143" fmla="*/ 222936 h 312320"/>
                  <a:gd name="connsiteX144" fmla="*/ 153656 w 250028"/>
                  <a:gd name="connsiteY144" fmla="*/ 221794 h 312320"/>
                  <a:gd name="connsiteX145" fmla="*/ 152826 w 250028"/>
                  <a:gd name="connsiteY145" fmla="*/ 221142 h 312320"/>
                  <a:gd name="connsiteX146" fmla="*/ 145729 w 250028"/>
                  <a:gd name="connsiteY146" fmla="*/ 220652 h 312320"/>
                  <a:gd name="connsiteX147" fmla="*/ 145062 w 250028"/>
                  <a:gd name="connsiteY147" fmla="*/ 220652 h 312320"/>
                  <a:gd name="connsiteX148" fmla="*/ 137965 w 250028"/>
                  <a:gd name="connsiteY148" fmla="*/ 221631 h 312320"/>
                  <a:gd name="connsiteX149" fmla="*/ 144233 w 250028"/>
                  <a:gd name="connsiteY149" fmla="*/ 217865 h 312320"/>
                  <a:gd name="connsiteX150" fmla="*/ 163214 w 250028"/>
                  <a:gd name="connsiteY150" fmla="*/ 215730 h 312320"/>
                  <a:gd name="connsiteX151" fmla="*/ 164859 w 250028"/>
                  <a:gd name="connsiteY151" fmla="*/ 215241 h 312320"/>
                  <a:gd name="connsiteX152" fmla="*/ 174921 w 250028"/>
                  <a:gd name="connsiteY152" fmla="*/ 213759 h 312320"/>
                  <a:gd name="connsiteX153" fmla="*/ 179544 w 250028"/>
                  <a:gd name="connsiteY153" fmla="*/ 219986 h 312320"/>
                  <a:gd name="connsiteX154" fmla="*/ 177558 w 250028"/>
                  <a:gd name="connsiteY154" fmla="*/ 227369 h 312320"/>
                  <a:gd name="connsiteX155" fmla="*/ 178048 w 250028"/>
                  <a:gd name="connsiteY155" fmla="*/ 227206 h 312320"/>
                  <a:gd name="connsiteX156" fmla="*/ 45059 w 250028"/>
                  <a:gd name="connsiteY156" fmla="*/ 233922 h 312320"/>
                  <a:gd name="connsiteX157" fmla="*/ 45059 w 250028"/>
                  <a:gd name="connsiteY157" fmla="*/ 233922 h 312320"/>
                  <a:gd name="connsiteX158" fmla="*/ 61566 w 250028"/>
                  <a:gd name="connsiteY158" fmla="*/ 114177 h 312320"/>
                  <a:gd name="connsiteX159" fmla="*/ 76916 w 250028"/>
                  <a:gd name="connsiteY159" fmla="*/ 95971 h 312320"/>
                  <a:gd name="connsiteX160" fmla="*/ 88636 w 250028"/>
                  <a:gd name="connsiteY160" fmla="*/ 140092 h 312320"/>
                  <a:gd name="connsiteX161" fmla="*/ 85999 w 250028"/>
                  <a:gd name="connsiteY161" fmla="*/ 142716 h 312320"/>
                  <a:gd name="connsiteX162" fmla="*/ 84517 w 250028"/>
                  <a:gd name="connsiteY162" fmla="*/ 153539 h 312320"/>
                  <a:gd name="connsiteX163" fmla="*/ 84517 w 250028"/>
                  <a:gd name="connsiteY163" fmla="*/ 154192 h 312320"/>
                  <a:gd name="connsiteX164" fmla="*/ 82532 w 250028"/>
                  <a:gd name="connsiteY164" fmla="*/ 171908 h 312320"/>
                  <a:gd name="connsiteX165" fmla="*/ 78235 w 250028"/>
                  <a:gd name="connsiteY165" fmla="*/ 180760 h 312320"/>
                  <a:gd name="connsiteX166" fmla="*/ 78235 w 250028"/>
                  <a:gd name="connsiteY166" fmla="*/ 181086 h 312320"/>
                  <a:gd name="connsiteX167" fmla="*/ 81376 w 250028"/>
                  <a:gd name="connsiteY167" fmla="*/ 192235 h 312320"/>
                  <a:gd name="connsiteX168" fmla="*/ 90948 w 250028"/>
                  <a:gd name="connsiteY168" fmla="*/ 196668 h 312320"/>
                  <a:gd name="connsiteX169" fmla="*/ 90948 w 250028"/>
                  <a:gd name="connsiteY169" fmla="*/ 196668 h 312320"/>
                  <a:gd name="connsiteX170" fmla="*/ 105306 w 250028"/>
                  <a:gd name="connsiteY170" fmla="*/ 198313 h 312320"/>
                  <a:gd name="connsiteX171" fmla="*/ 109099 w 250028"/>
                  <a:gd name="connsiteY171" fmla="*/ 213079 h 312320"/>
                  <a:gd name="connsiteX172" fmla="*/ 75937 w 250028"/>
                  <a:gd name="connsiteY172" fmla="*/ 220299 h 312320"/>
                  <a:gd name="connsiteX173" fmla="*/ 64217 w 250028"/>
                  <a:gd name="connsiteY173" fmla="*/ 212263 h 312320"/>
                  <a:gd name="connsiteX174" fmla="*/ 60423 w 250028"/>
                  <a:gd name="connsiteY174" fmla="*/ 194873 h 312320"/>
                  <a:gd name="connsiteX175" fmla="*/ 62572 w 250028"/>
                  <a:gd name="connsiteY175" fmla="*/ 182242 h 312320"/>
                  <a:gd name="connsiteX176" fmla="*/ 63891 w 250028"/>
                  <a:gd name="connsiteY176" fmla="*/ 176341 h 312320"/>
                  <a:gd name="connsiteX177" fmla="*/ 64380 w 250028"/>
                  <a:gd name="connsiteY177" fmla="*/ 169774 h 312320"/>
                  <a:gd name="connsiteX178" fmla="*/ 63224 w 250028"/>
                  <a:gd name="connsiteY178" fmla="*/ 168795 h 312320"/>
                  <a:gd name="connsiteX179" fmla="*/ 62232 w 250028"/>
                  <a:gd name="connsiteY179" fmla="*/ 169937 h 312320"/>
                  <a:gd name="connsiteX180" fmla="*/ 61742 w 250028"/>
                  <a:gd name="connsiteY180" fmla="*/ 176001 h 312320"/>
                  <a:gd name="connsiteX181" fmla="*/ 60587 w 250028"/>
                  <a:gd name="connsiteY181" fmla="*/ 181902 h 312320"/>
                  <a:gd name="connsiteX182" fmla="*/ 58438 w 250028"/>
                  <a:gd name="connsiteY182" fmla="*/ 194696 h 312320"/>
                  <a:gd name="connsiteX183" fmla="*/ 62558 w 250028"/>
                  <a:gd name="connsiteY183" fmla="*/ 213555 h 312320"/>
                  <a:gd name="connsiteX184" fmla="*/ 75597 w 250028"/>
                  <a:gd name="connsiteY184" fmla="*/ 222406 h 312320"/>
                  <a:gd name="connsiteX185" fmla="*/ 85496 w 250028"/>
                  <a:gd name="connsiteY185" fmla="*/ 223548 h 312320"/>
                  <a:gd name="connsiteX186" fmla="*/ 109915 w 250028"/>
                  <a:gd name="connsiteY186" fmla="*/ 215513 h 312320"/>
                  <a:gd name="connsiteX187" fmla="*/ 111234 w 250028"/>
                  <a:gd name="connsiteY187" fmla="*/ 220598 h 312320"/>
                  <a:gd name="connsiteX188" fmla="*/ 109915 w 250028"/>
                  <a:gd name="connsiteY188" fmla="*/ 223385 h 312320"/>
                  <a:gd name="connsiteX189" fmla="*/ 109915 w 250028"/>
                  <a:gd name="connsiteY189" fmla="*/ 223385 h 312320"/>
                  <a:gd name="connsiteX190" fmla="*/ 109426 w 250028"/>
                  <a:gd name="connsiteY190" fmla="*/ 224704 h 312320"/>
                  <a:gd name="connsiteX191" fmla="*/ 110092 w 250028"/>
                  <a:gd name="connsiteY191" fmla="*/ 225683 h 312320"/>
                  <a:gd name="connsiteX192" fmla="*/ 123621 w 250028"/>
                  <a:gd name="connsiteY192" fmla="*/ 232413 h 312320"/>
                  <a:gd name="connsiteX193" fmla="*/ 111574 w 250028"/>
                  <a:gd name="connsiteY193" fmla="*/ 235200 h 312320"/>
                  <a:gd name="connsiteX194" fmla="*/ 56127 w 250028"/>
                  <a:gd name="connsiteY194" fmla="*/ 244215 h 312320"/>
                  <a:gd name="connsiteX195" fmla="*/ 45073 w 250028"/>
                  <a:gd name="connsiteY195" fmla="*/ 233882 h 312320"/>
                  <a:gd name="connsiteX196" fmla="*/ 45073 w 250028"/>
                  <a:gd name="connsiteY196" fmla="*/ 233882 h 312320"/>
                  <a:gd name="connsiteX197" fmla="*/ 78058 w 250028"/>
                  <a:gd name="connsiteY197" fmla="*/ 92205 h 312320"/>
                  <a:gd name="connsiteX198" fmla="*/ 81525 w 250028"/>
                  <a:gd name="connsiteY198" fmla="*/ 90560 h 312320"/>
                  <a:gd name="connsiteX199" fmla="*/ 82015 w 250028"/>
                  <a:gd name="connsiteY199" fmla="*/ 90560 h 312320"/>
                  <a:gd name="connsiteX200" fmla="*/ 85482 w 250028"/>
                  <a:gd name="connsiteY200" fmla="*/ 89907 h 312320"/>
                  <a:gd name="connsiteX201" fmla="*/ 85482 w 250028"/>
                  <a:gd name="connsiteY201" fmla="*/ 90396 h 312320"/>
                  <a:gd name="connsiteX202" fmla="*/ 86148 w 250028"/>
                  <a:gd name="connsiteY202" fmla="*/ 92531 h 312320"/>
                  <a:gd name="connsiteX203" fmla="*/ 97039 w 250028"/>
                  <a:gd name="connsiteY203" fmla="*/ 134354 h 312320"/>
                  <a:gd name="connsiteX204" fmla="*/ 92090 w 250028"/>
                  <a:gd name="connsiteY204" fmla="*/ 136326 h 312320"/>
                  <a:gd name="connsiteX205" fmla="*/ 90105 w 250028"/>
                  <a:gd name="connsiteY205" fmla="*/ 138297 h 312320"/>
                  <a:gd name="connsiteX206" fmla="*/ 78725 w 250028"/>
                  <a:gd name="connsiteY206" fmla="*/ 94992 h 312320"/>
                  <a:gd name="connsiteX207" fmla="*/ 78235 w 250028"/>
                  <a:gd name="connsiteY207" fmla="*/ 92857 h 312320"/>
                  <a:gd name="connsiteX208" fmla="*/ 78235 w 250028"/>
                  <a:gd name="connsiteY208" fmla="*/ 92205 h 312320"/>
                  <a:gd name="connsiteX209" fmla="*/ 78072 w 250028"/>
                  <a:gd name="connsiteY209" fmla="*/ 92205 h 312320"/>
                  <a:gd name="connsiteX210" fmla="*/ 80370 w 250028"/>
                  <a:gd name="connsiteY210" fmla="*/ 88275 h 312320"/>
                  <a:gd name="connsiteX211" fmla="*/ 78725 w 250028"/>
                  <a:gd name="connsiteY211" fmla="*/ 87623 h 312320"/>
                  <a:gd name="connsiteX212" fmla="*/ 76739 w 250028"/>
                  <a:gd name="connsiteY212" fmla="*/ 86304 h 312320"/>
                  <a:gd name="connsiteX213" fmla="*/ 75584 w 250028"/>
                  <a:gd name="connsiteY213" fmla="*/ 84985 h 312320"/>
                  <a:gd name="connsiteX214" fmla="*/ 74428 w 250028"/>
                  <a:gd name="connsiteY214" fmla="*/ 79900 h 312320"/>
                  <a:gd name="connsiteX215" fmla="*/ 74754 w 250028"/>
                  <a:gd name="connsiteY215" fmla="*/ 76623 h 312320"/>
                  <a:gd name="connsiteX216" fmla="*/ 74754 w 250028"/>
                  <a:gd name="connsiteY216" fmla="*/ 74162 h 312320"/>
                  <a:gd name="connsiteX217" fmla="*/ 75244 w 250028"/>
                  <a:gd name="connsiteY217" fmla="*/ 70885 h 312320"/>
                  <a:gd name="connsiteX218" fmla="*/ 77229 w 250028"/>
                  <a:gd name="connsiteY218" fmla="*/ 73183 h 312320"/>
                  <a:gd name="connsiteX219" fmla="*/ 78711 w 250028"/>
                  <a:gd name="connsiteY219" fmla="*/ 74828 h 312320"/>
                  <a:gd name="connsiteX220" fmla="*/ 80859 w 250028"/>
                  <a:gd name="connsiteY220" fmla="*/ 77452 h 312320"/>
                  <a:gd name="connsiteX221" fmla="*/ 80859 w 250028"/>
                  <a:gd name="connsiteY221" fmla="*/ 77452 h 312320"/>
                  <a:gd name="connsiteX222" fmla="*/ 83007 w 250028"/>
                  <a:gd name="connsiteY222" fmla="*/ 82048 h 312320"/>
                  <a:gd name="connsiteX223" fmla="*/ 82844 w 250028"/>
                  <a:gd name="connsiteY223" fmla="*/ 84672 h 312320"/>
                  <a:gd name="connsiteX224" fmla="*/ 82015 w 250028"/>
                  <a:gd name="connsiteY224" fmla="*/ 86644 h 312320"/>
                  <a:gd name="connsiteX225" fmla="*/ 81525 w 250028"/>
                  <a:gd name="connsiteY225" fmla="*/ 87460 h 312320"/>
                  <a:gd name="connsiteX226" fmla="*/ 80859 w 250028"/>
                  <a:gd name="connsiteY226" fmla="*/ 88112 h 312320"/>
                  <a:gd name="connsiteX227" fmla="*/ 80193 w 250028"/>
                  <a:gd name="connsiteY227" fmla="*/ 88112 h 312320"/>
                  <a:gd name="connsiteX228" fmla="*/ 80356 w 250028"/>
                  <a:gd name="connsiteY228" fmla="*/ 88275 h 312320"/>
                  <a:gd name="connsiteX229" fmla="*/ 97529 w 250028"/>
                  <a:gd name="connsiteY229" fmla="*/ 88928 h 312320"/>
                  <a:gd name="connsiteX230" fmla="*/ 97529 w 250028"/>
                  <a:gd name="connsiteY230" fmla="*/ 89254 h 312320"/>
                  <a:gd name="connsiteX231" fmla="*/ 107753 w 250028"/>
                  <a:gd name="connsiteY231" fmla="*/ 102538 h 312320"/>
                  <a:gd name="connsiteX232" fmla="*/ 107916 w 250028"/>
                  <a:gd name="connsiteY232" fmla="*/ 102865 h 312320"/>
                  <a:gd name="connsiteX233" fmla="*/ 116659 w 250028"/>
                  <a:gd name="connsiteY233" fmla="*/ 106808 h 312320"/>
                  <a:gd name="connsiteX234" fmla="*/ 126394 w 250028"/>
                  <a:gd name="connsiteY234" fmla="*/ 106808 h 312320"/>
                  <a:gd name="connsiteX235" fmla="*/ 126394 w 250028"/>
                  <a:gd name="connsiteY235" fmla="*/ 189149 h 312320"/>
                  <a:gd name="connsiteX236" fmla="*/ 119623 w 250028"/>
                  <a:gd name="connsiteY236" fmla="*/ 203085 h 312320"/>
                  <a:gd name="connsiteX237" fmla="*/ 115503 w 250028"/>
                  <a:gd name="connsiteY237" fmla="*/ 188319 h 312320"/>
                  <a:gd name="connsiteX238" fmla="*/ 115503 w 250028"/>
                  <a:gd name="connsiteY238" fmla="*/ 111716 h 312320"/>
                  <a:gd name="connsiteX239" fmla="*/ 114511 w 250028"/>
                  <a:gd name="connsiteY239" fmla="*/ 110737 h 312320"/>
                  <a:gd name="connsiteX240" fmla="*/ 113518 w 250028"/>
                  <a:gd name="connsiteY240" fmla="*/ 111716 h 312320"/>
                  <a:gd name="connsiteX241" fmla="*/ 113518 w 250028"/>
                  <a:gd name="connsiteY241" fmla="*/ 180773 h 312320"/>
                  <a:gd name="connsiteX242" fmla="*/ 109222 w 250028"/>
                  <a:gd name="connsiteY242" fmla="*/ 165681 h 312320"/>
                  <a:gd name="connsiteX243" fmla="*/ 110867 w 250028"/>
                  <a:gd name="connsiteY243" fmla="*/ 161412 h 312320"/>
                  <a:gd name="connsiteX244" fmla="*/ 110867 w 250028"/>
                  <a:gd name="connsiteY244" fmla="*/ 161248 h 312320"/>
                  <a:gd name="connsiteX245" fmla="*/ 109874 w 250028"/>
                  <a:gd name="connsiteY245" fmla="*/ 159277 h 312320"/>
                  <a:gd name="connsiteX246" fmla="*/ 111683 w 250028"/>
                  <a:gd name="connsiteY246" fmla="*/ 156979 h 312320"/>
                  <a:gd name="connsiteX247" fmla="*/ 110853 w 250028"/>
                  <a:gd name="connsiteY247" fmla="*/ 153865 h 312320"/>
                  <a:gd name="connsiteX248" fmla="*/ 109045 w 250028"/>
                  <a:gd name="connsiteY248" fmla="*/ 151731 h 312320"/>
                  <a:gd name="connsiteX249" fmla="*/ 110364 w 250028"/>
                  <a:gd name="connsiteY249" fmla="*/ 148291 h 312320"/>
                  <a:gd name="connsiteX250" fmla="*/ 108216 w 250028"/>
                  <a:gd name="connsiteY250" fmla="*/ 144851 h 312320"/>
                  <a:gd name="connsiteX251" fmla="*/ 105252 w 250028"/>
                  <a:gd name="connsiteY251" fmla="*/ 143206 h 312320"/>
                  <a:gd name="connsiteX252" fmla="*/ 103606 w 250028"/>
                  <a:gd name="connsiteY252" fmla="*/ 139100 h 312320"/>
                  <a:gd name="connsiteX253" fmla="*/ 99650 w 250028"/>
                  <a:gd name="connsiteY253" fmla="*/ 135496 h 312320"/>
                  <a:gd name="connsiteX254" fmla="*/ 88269 w 250028"/>
                  <a:gd name="connsiteY254" fmla="*/ 91865 h 312320"/>
                  <a:gd name="connsiteX255" fmla="*/ 94374 w 250028"/>
                  <a:gd name="connsiteY255" fmla="*/ 90057 h 312320"/>
                  <a:gd name="connsiteX256" fmla="*/ 97515 w 250028"/>
                  <a:gd name="connsiteY256" fmla="*/ 88914 h 312320"/>
                  <a:gd name="connsiteX257" fmla="*/ 97515 w 250028"/>
                  <a:gd name="connsiteY257" fmla="*/ 88914 h 312320"/>
                  <a:gd name="connsiteX258" fmla="*/ 141759 w 250028"/>
                  <a:gd name="connsiteY258" fmla="*/ 163397 h 312320"/>
                  <a:gd name="connsiteX259" fmla="*/ 141759 w 250028"/>
                  <a:gd name="connsiteY259" fmla="*/ 163070 h 312320"/>
                  <a:gd name="connsiteX260" fmla="*/ 146544 w 250028"/>
                  <a:gd name="connsiteY260" fmla="*/ 158148 h 312320"/>
                  <a:gd name="connsiteX261" fmla="*/ 114864 w 250028"/>
                  <a:gd name="connsiteY261" fmla="*/ 220312 h 312320"/>
                  <a:gd name="connsiteX262" fmla="*/ 113219 w 250028"/>
                  <a:gd name="connsiteY262" fmla="*/ 220802 h 312320"/>
                  <a:gd name="connsiteX263" fmla="*/ 120317 w 250028"/>
                  <a:gd name="connsiteY263" fmla="*/ 206525 h 312320"/>
                  <a:gd name="connsiteX264" fmla="*/ 120317 w 250028"/>
                  <a:gd name="connsiteY264" fmla="*/ 206525 h 312320"/>
                  <a:gd name="connsiteX265" fmla="*/ 141609 w 250028"/>
                  <a:gd name="connsiteY265" fmla="*/ 163383 h 312320"/>
                  <a:gd name="connsiteX266" fmla="*/ 141772 w 250028"/>
                  <a:gd name="connsiteY266" fmla="*/ 163383 h 312320"/>
                  <a:gd name="connsiteX267" fmla="*/ 136972 w 250028"/>
                  <a:gd name="connsiteY267" fmla="*/ 236560 h 312320"/>
                  <a:gd name="connsiteX268" fmla="*/ 111887 w 250028"/>
                  <a:gd name="connsiteY268" fmla="*/ 224255 h 312320"/>
                  <a:gd name="connsiteX269" fmla="*/ 115680 w 250028"/>
                  <a:gd name="connsiteY269" fmla="*/ 222447 h 312320"/>
                  <a:gd name="connsiteX270" fmla="*/ 140603 w 250028"/>
                  <a:gd name="connsiteY270" fmla="*/ 234589 h 312320"/>
                  <a:gd name="connsiteX271" fmla="*/ 136972 w 250028"/>
                  <a:gd name="connsiteY271" fmla="*/ 236560 h 312320"/>
                  <a:gd name="connsiteX272" fmla="*/ 136972 w 250028"/>
                  <a:gd name="connsiteY272" fmla="*/ 236560 h 312320"/>
                  <a:gd name="connsiteX273" fmla="*/ 101159 w 250028"/>
                  <a:gd name="connsiteY273" fmla="*/ 173404 h 312320"/>
                  <a:gd name="connsiteX274" fmla="*/ 100669 w 250028"/>
                  <a:gd name="connsiteY274" fmla="*/ 171595 h 312320"/>
                  <a:gd name="connsiteX275" fmla="*/ 100669 w 250028"/>
                  <a:gd name="connsiteY275" fmla="*/ 164865 h 312320"/>
                  <a:gd name="connsiteX276" fmla="*/ 102152 w 250028"/>
                  <a:gd name="connsiteY276" fmla="*/ 163723 h 312320"/>
                  <a:gd name="connsiteX277" fmla="*/ 105455 w 250028"/>
                  <a:gd name="connsiteY277" fmla="*/ 163723 h 312320"/>
                  <a:gd name="connsiteX278" fmla="*/ 106938 w 250028"/>
                  <a:gd name="connsiteY278" fmla="*/ 165531 h 312320"/>
                  <a:gd name="connsiteX279" fmla="*/ 118318 w 250028"/>
                  <a:gd name="connsiteY279" fmla="*/ 205886 h 312320"/>
                  <a:gd name="connsiteX280" fmla="*/ 112539 w 250028"/>
                  <a:gd name="connsiteY280" fmla="*/ 217538 h 312320"/>
                  <a:gd name="connsiteX281" fmla="*/ 100982 w 250028"/>
                  <a:gd name="connsiteY281" fmla="*/ 173417 h 312320"/>
                  <a:gd name="connsiteX282" fmla="*/ 101145 w 250028"/>
                  <a:gd name="connsiteY282" fmla="*/ 173417 h 312320"/>
                  <a:gd name="connsiteX283" fmla="*/ 82518 w 250028"/>
                  <a:gd name="connsiteY283" fmla="*/ 190468 h 312320"/>
                  <a:gd name="connsiteX284" fmla="*/ 80043 w 250028"/>
                  <a:gd name="connsiteY284" fmla="*/ 181942 h 312320"/>
                  <a:gd name="connsiteX285" fmla="*/ 80043 w 250028"/>
                  <a:gd name="connsiteY285" fmla="*/ 181942 h 312320"/>
                  <a:gd name="connsiteX286" fmla="*/ 84340 w 250028"/>
                  <a:gd name="connsiteY286" fmla="*/ 172914 h 312320"/>
                  <a:gd name="connsiteX287" fmla="*/ 86651 w 250028"/>
                  <a:gd name="connsiteY287" fmla="*/ 153553 h 312320"/>
                  <a:gd name="connsiteX288" fmla="*/ 86325 w 250028"/>
                  <a:gd name="connsiteY288" fmla="*/ 152737 h 312320"/>
                  <a:gd name="connsiteX289" fmla="*/ 87318 w 250028"/>
                  <a:gd name="connsiteY289" fmla="*/ 144049 h 312320"/>
                  <a:gd name="connsiteX290" fmla="*/ 88963 w 250028"/>
                  <a:gd name="connsiteY290" fmla="*/ 142404 h 312320"/>
                  <a:gd name="connsiteX291" fmla="*/ 90785 w 250028"/>
                  <a:gd name="connsiteY291" fmla="*/ 140595 h 312320"/>
                  <a:gd name="connsiteX292" fmla="*/ 93749 w 250028"/>
                  <a:gd name="connsiteY292" fmla="*/ 137645 h 312320"/>
                  <a:gd name="connsiteX293" fmla="*/ 97705 w 250028"/>
                  <a:gd name="connsiteY293" fmla="*/ 136503 h 312320"/>
                  <a:gd name="connsiteX294" fmla="*/ 97869 w 250028"/>
                  <a:gd name="connsiteY294" fmla="*/ 136503 h 312320"/>
                  <a:gd name="connsiteX295" fmla="*/ 100669 w 250028"/>
                  <a:gd name="connsiteY295" fmla="*/ 139127 h 312320"/>
                  <a:gd name="connsiteX296" fmla="*/ 101825 w 250028"/>
                  <a:gd name="connsiteY296" fmla="*/ 140269 h 312320"/>
                  <a:gd name="connsiteX297" fmla="*/ 102491 w 250028"/>
                  <a:gd name="connsiteY297" fmla="*/ 141411 h 312320"/>
                  <a:gd name="connsiteX298" fmla="*/ 101336 w 250028"/>
                  <a:gd name="connsiteY298" fmla="*/ 140758 h 312320"/>
                  <a:gd name="connsiteX299" fmla="*/ 101173 w 250028"/>
                  <a:gd name="connsiteY299" fmla="*/ 140758 h 312320"/>
                  <a:gd name="connsiteX300" fmla="*/ 98698 w 250028"/>
                  <a:gd name="connsiteY300" fmla="*/ 140106 h 312320"/>
                  <a:gd name="connsiteX301" fmla="*/ 96223 w 250028"/>
                  <a:gd name="connsiteY301" fmla="*/ 140922 h 312320"/>
                  <a:gd name="connsiteX302" fmla="*/ 92104 w 250028"/>
                  <a:gd name="connsiteY302" fmla="*/ 144688 h 312320"/>
                  <a:gd name="connsiteX303" fmla="*/ 90785 w 250028"/>
                  <a:gd name="connsiteY303" fmla="*/ 145830 h 312320"/>
                  <a:gd name="connsiteX304" fmla="*/ 90458 w 250028"/>
                  <a:gd name="connsiteY304" fmla="*/ 146646 h 312320"/>
                  <a:gd name="connsiteX305" fmla="*/ 90458 w 250028"/>
                  <a:gd name="connsiteY305" fmla="*/ 147135 h 312320"/>
                  <a:gd name="connsiteX306" fmla="*/ 90785 w 250028"/>
                  <a:gd name="connsiteY306" fmla="*/ 147298 h 312320"/>
                  <a:gd name="connsiteX307" fmla="*/ 92267 w 250028"/>
                  <a:gd name="connsiteY307" fmla="*/ 147298 h 312320"/>
                  <a:gd name="connsiteX308" fmla="*/ 92756 w 250028"/>
                  <a:gd name="connsiteY308" fmla="*/ 146809 h 312320"/>
                  <a:gd name="connsiteX309" fmla="*/ 97542 w 250028"/>
                  <a:gd name="connsiteY309" fmla="*/ 142540 h 312320"/>
                  <a:gd name="connsiteX310" fmla="*/ 99351 w 250028"/>
                  <a:gd name="connsiteY310" fmla="*/ 142213 h 312320"/>
                  <a:gd name="connsiteX311" fmla="*/ 100180 w 250028"/>
                  <a:gd name="connsiteY311" fmla="*/ 142540 h 312320"/>
                  <a:gd name="connsiteX312" fmla="*/ 102165 w 250028"/>
                  <a:gd name="connsiteY312" fmla="*/ 143682 h 312320"/>
                  <a:gd name="connsiteX313" fmla="*/ 103647 w 250028"/>
                  <a:gd name="connsiteY313" fmla="*/ 144497 h 312320"/>
                  <a:gd name="connsiteX314" fmla="*/ 103647 w 250028"/>
                  <a:gd name="connsiteY314" fmla="*/ 144497 h 312320"/>
                  <a:gd name="connsiteX315" fmla="*/ 106788 w 250028"/>
                  <a:gd name="connsiteY315" fmla="*/ 146306 h 312320"/>
                  <a:gd name="connsiteX316" fmla="*/ 107944 w 250028"/>
                  <a:gd name="connsiteY316" fmla="*/ 147951 h 312320"/>
                  <a:gd name="connsiteX317" fmla="*/ 107277 w 250028"/>
                  <a:gd name="connsiteY317" fmla="*/ 149759 h 312320"/>
                  <a:gd name="connsiteX318" fmla="*/ 105795 w 250028"/>
                  <a:gd name="connsiteY318" fmla="*/ 148114 h 312320"/>
                  <a:gd name="connsiteX319" fmla="*/ 103158 w 250028"/>
                  <a:gd name="connsiteY319" fmla="*/ 146972 h 312320"/>
                  <a:gd name="connsiteX320" fmla="*/ 101009 w 250028"/>
                  <a:gd name="connsiteY320" fmla="*/ 147135 h 312320"/>
                  <a:gd name="connsiteX321" fmla="*/ 99527 w 250028"/>
                  <a:gd name="connsiteY321" fmla="*/ 147788 h 312320"/>
                  <a:gd name="connsiteX322" fmla="*/ 95231 w 250028"/>
                  <a:gd name="connsiteY322" fmla="*/ 150249 h 312320"/>
                  <a:gd name="connsiteX323" fmla="*/ 94904 w 250028"/>
                  <a:gd name="connsiteY323" fmla="*/ 151731 h 312320"/>
                  <a:gd name="connsiteX324" fmla="*/ 96387 w 250028"/>
                  <a:gd name="connsiteY324" fmla="*/ 152057 h 312320"/>
                  <a:gd name="connsiteX325" fmla="*/ 100683 w 250028"/>
                  <a:gd name="connsiteY325" fmla="*/ 149596 h 312320"/>
                  <a:gd name="connsiteX326" fmla="*/ 101676 w 250028"/>
                  <a:gd name="connsiteY326" fmla="*/ 149107 h 312320"/>
                  <a:gd name="connsiteX327" fmla="*/ 103987 w 250028"/>
                  <a:gd name="connsiteY327" fmla="*/ 149107 h 312320"/>
                  <a:gd name="connsiteX328" fmla="*/ 104313 w 250028"/>
                  <a:gd name="connsiteY328" fmla="*/ 149270 h 312320"/>
                  <a:gd name="connsiteX329" fmla="*/ 106462 w 250028"/>
                  <a:gd name="connsiteY329" fmla="*/ 151731 h 312320"/>
                  <a:gd name="connsiteX330" fmla="*/ 106462 w 250028"/>
                  <a:gd name="connsiteY330" fmla="*/ 151731 h 312320"/>
                  <a:gd name="connsiteX331" fmla="*/ 108936 w 250028"/>
                  <a:gd name="connsiteY331" fmla="*/ 154518 h 312320"/>
                  <a:gd name="connsiteX332" fmla="*/ 109426 w 250028"/>
                  <a:gd name="connsiteY332" fmla="*/ 155837 h 312320"/>
                  <a:gd name="connsiteX333" fmla="*/ 108759 w 250028"/>
                  <a:gd name="connsiteY333" fmla="*/ 156816 h 312320"/>
                  <a:gd name="connsiteX334" fmla="*/ 108433 w 250028"/>
                  <a:gd name="connsiteY334" fmla="*/ 156000 h 312320"/>
                  <a:gd name="connsiteX335" fmla="*/ 108433 w 250028"/>
                  <a:gd name="connsiteY335" fmla="*/ 155837 h 312320"/>
                  <a:gd name="connsiteX336" fmla="*/ 105795 w 250028"/>
                  <a:gd name="connsiteY336" fmla="*/ 154192 h 312320"/>
                  <a:gd name="connsiteX337" fmla="*/ 103484 w 250028"/>
                  <a:gd name="connsiteY337" fmla="*/ 154192 h 312320"/>
                  <a:gd name="connsiteX338" fmla="*/ 102995 w 250028"/>
                  <a:gd name="connsiteY338" fmla="*/ 154192 h 312320"/>
                  <a:gd name="connsiteX339" fmla="*/ 98045 w 250028"/>
                  <a:gd name="connsiteY339" fmla="*/ 155171 h 312320"/>
                  <a:gd name="connsiteX340" fmla="*/ 97216 w 250028"/>
                  <a:gd name="connsiteY340" fmla="*/ 156490 h 312320"/>
                  <a:gd name="connsiteX341" fmla="*/ 98535 w 250028"/>
                  <a:gd name="connsiteY341" fmla="*/ 157305 h 312320"/>
                  <a:gd name="connsiteX342" fmla="*/ 103484 w 250028"/>
                  <a:gd name="connsiteY342" fmla="*/ 156326 h 312320"/>
                  <a:gd name="connsiteX343" fmla="*/ 104150 w 250028"/>
                  <a:gd name="connsiteY343" fmla="*/ 156326 h 312320"/>
                  <a:gd name="connsiteX344" fmla="*/ 106625 w 250028"/>
                  <a:gd name="connsiteY344" fmla="*/ 157305 h 312320"/>
                  <a:gd name="connsiteX345" fmla="*/ 106625 w 250028"/>
                  <a:gd name="connsiteY345" fmla="*/ 157305 h 312320"/>
                  <a:gd name="connsiteX346" fmla="*/ 108773 w 250028"/>
                  <a:gd name="connsiteY346" fmla="*/ 161738 h 312320"/>
                  <a:gd name="connsiteX347" fmla="*/ 108447 w 250028"/>
                  <a:gd name="connsiteY347" fmla="*/ 163057 h 312320"/>
                  <a:gd name="connsiteX348" fmla="*/ 108447 w 250028"/>
                  <a:gd name="connsiteY348" fmla="*/ 163057 h 312320"/>
                  <a:gd name="connsiteX349" fmla="*/ 106462 w 250028"/>
                  <a:gd name="connsiteY349" fmla="*/ 161248 h 312320"/>
                  <a:gd name="connsiteX350" fmla="*/ 105632 w 250028"/>
                  <a:gd name="connsiteY350" fmla="*/ 160922 h 312320"/>
                  <a:gd name="connsiteX351" fmla="*/ 101512 w 250028"/>
                  <a:gd name="connsiteY351" fmla="*/ 160922 h 312320"/>
                  <a:gd name="connsiteX352" fmla="*/ 98712 w 250028"/>
                  <a:gd name="connsiteY352" fmla="*/ 163057 h 312320"/>
                  <a:gd name="connsiteX353" fmla="*/ 98385 w 250028"/>
                  <a:gd name="connsiteY353" fmla="*/ 163709 h 312320"/>
                  <a:gd name="connsiteX354" fmla="*/ 98385 w 250028"/>
                  <a:gd name="connsiteY354" fmla="*/ 171582 h 312320"/>
                  <a:gd name="connsiteX355" fmla="*/ 98385 w 250028"/>
                  <a:gd name="connsiteY355" fmla="*/ 172071 h 312320"/>
                  <a:gd name="connsiteX356" fmla="*/ 90458 w 250028"/>
                  <a:gd name="connsiteY356" fmla="*/ 193554 h 312320"/>
                  <a:gd name="connsiteX357" fmla="*/ 82205 w 250028"/>
                  <a:gd name="connsiteY357" fmla="*/ 189611 h 312320"/>
                  <a:gd name="connsiteX358" fmla="*/ 82532 w 250028"/>
                  <a:gd name="connsiteY358" fmla="*/ 190427 h 312320"/>
                  <a:gd name="connsiteX359" fmla="*/ 100669 w 250028"/>
                  <a:gd name="connsiteY359" fmla="*/ 179794 h 312320"/>
                  <a:gd name="connsiteX360" fmla="*/ 104966 w 250028"/>
                  <a:gd name="connsiteY360" fmla="*/ 196192 h 312320"/>
                  <a:gd name="connsiteX361" fmla="*/ 93083 w 250028"/>
                  <a:gd name="connsiteY361" fmla="*/ 195050 h 312320"/>
                  <a:gd name="connsiteX362" fmla="*/ 100669 w 250028"/>
                  <a:gd name="connsiteY362" fmla="*/ 179794 h 312320"/>
                  <a:gd name="connsiteX363" fmla="*/ 100669 w 250028"/>
                  <a:gd name="connsiteY363" fmla="*/ 179794 h 312320"/>
                  <a:gd name="connsiteX364" fmla="*/ 55121 w 250028"/>
                  <a:gd name="connsiteY364" fmla="*/ 246064 h 312320"/>
                  <a:gd name="connsiteX365" fmla="*/ 56113 w 250028"/>
                  <a:gd name="connsiteY365" fmla="*/ 246554 h 312320"/>
                  <a:gd name="connsiteX366" fmla="*/ 70798 w 250028"/>
                  <a:gd name="connsiteY366" fmla="*/ 281157 h 312320"/>
                  <a:gd name="connsiteX367" fmla="*/ 83497 w 250028"/>
                  <a:gd name="connsiteY367" fmla="*/ 290838 h 312320"/>
                  <a:gd name="connsiteX368" fmla="*/ 88283 w 250028"/>
                  <a:gd name="connsiteY368" fmla="*/ 290022 h 312320"/>
                  <a:gd name="connsiteX369" fmla="*/ 96373 w 250028"/>
                  <a:gd name="connsiteY369" fmla="*/ 280668 h 312320"/>
                  <a:gd name="connsiteX370" fmla="*/ 87467 w 250028"/>
                  <a:gd name="connsiteY370" fmla="*/ 295923 h 312320"/>
                  <a:gd name="connsiteX371" fmla="*/ 78561 w 250028"/>
                  <a:gd name="connsiteY371" fmla="*/ 296739 h 312320"/>
                  <a:gd name="connsiteX372" fmla="*/ 65033 w 250028"/>
                  <a:gd name="connsiteY372" fmla="*/ 280994 h 312320"/>
                  <a:gd name="connsiteX373" fmla="*/ 48200 w 250028"/>
                  <a:gd name="connsiteY373" fmla="*/ 241129 h 312320"/>
                  <a:gd name="connsiteX374" fmla="*/ 55134 w 250028"/>
                  <a:gd name="connsiteY374" fmla="*/ 246051 h 312320"/>
                  <a:gd name="connsiteX375" fmla="*/ 55134 w 250028"/>
                  <a:gd name="connsiteY375" fmla="*/ 246051 h 312320"/>
                  <a:gd name="connsiteX376" fmla="*/ 96699 w 250028"/>
                  <a:gd name="connsiteY376" fmla="*/ 266731 h 312320"/>
                  <a:gd name="connsiteX377" fmla="*/ 96699 w 250028"/>
                  <a:gd name="connsiteY377" fmla="*/ 266731 h 312320"/>
                  <a:gd name="connsiteX378" fmla="*/ 96699 w 250028"/>
                  <a:gd name="connsiteY378" fmla="*/ 266894 h 312320"/>
                  <a:gd name="connsiteX379" fmla="*/ 96699 w 250028"/>
                  <a:gd name="connsiteY379" fmla="*/ 266894 h 312320"/>
                  <a:gd name="connsiteX380" fmla="*/ 96699 w 250028"/>
                  <a:gd name="connsiteY380" fmla="*/ 267057 h 312320"/>
                  <a:gd name="connsiteX381" fmla="*/ 96699 w 250028"/>
                  <a:gd name="connsiteY381" fmla="*/ 267057 h 312320"/>
                  <a:gd name="connsiteX382" fmla="*/ 88446 w 250028"/>
                  <a:gd name="connsiteY382" fmla="*/ 287072 h 312320"/>
                  <a:gd name="connsiteX383" fmla="*/ 73599 w 250028"/>
                  <a:gd name="connsiteY383" fmla="*/ 279525 h 312320"/>
                  <a:gd name="connsiteX384" fmla="*/ 59907 w 250028"/>
                  <a:gd name="connsiteY384" fmla="*/ 247043 h 312320"/>
                  <a:gd name="connsiteX385" fmla="*/ 113695 w 250028"/>
                  <a:gd name="connsiteY385" fmla="*/ 236220 h 312320"/>
                  <a:gd name="connsiteX386" fmla="*/ 131683 w 250028"/>
                  <a:gd name="connsiteY386" fmla="*/ 235404 h 312320"/>
                  <a:gd name="connsiteX387" fmla="*/ 97692 w 250028"/>
                  <a:gd name="connsiteY387" fmla="*/ 266242 h 312320"/>
                  <a:gd name="connsiteX388" fmla="*/ 96699 w 250028"/>
                  <a:gd name="connsiteY388" fmla="*/ 266731 h 312320"/>
                  <a:gd name="connsiteX389" fmla="*/ 166341 w 250028"/>
                  <a:gd name="connsiteY389" fmla="*/ 211134 h 312320"/>
                  <a:gd name="connsiteX390" fmla="*/ 166341 w 250028"/>
                  <a:gd name="connsiteY390" fmla="*/ 211134 h 312320"/>
                  <a:gd name="connsiteX391" fmla="*/ 166015 w 250028"/>
                  <a:gd name="connsiteY391" fmla="*/ 211787 h 312320"/>
                  <a:gd name="connsiteX392" fmla="*/ 166015 w 250028"/>
                  <a:gd name="connsiteY392" fmla="*/ 211787 h 312320"/>
                  <a:gd name="connsiteX393" fmla="*/ 163867 w 250028"/>
                  <a:gd name="connsiteY393" fmla="*/ 213432 h 312320"/>
                  <a:gd name="connsiteX394" fmla="*/ 143567 w 250028"/>
                  <a:gd name="connsiteY394" fmla="*/ 215893 h 312320"/>
                  <a:gd name="connsiteX395" fmla="*/ 135817 w 250028"/>
                  <a:gd name="connsiteY395" fmla="*/ 220489 h 312320"/>
                  <a:gd name="connsiteX396" fmla="*/ 135327 w 250028"/>
                  <a:gd name="connsiteY396" fmla="*/ 221142 h 312320"/>
                  <a:gd name="connsiteX397" fmla="*/ 135490 w 250028"/>
                  <a:gd name="connsiteY397" fmla="*/ 221957 h 312320"/>
                  <a:gd name="connsiteX398" fmla="*/ 146218 w 250028"/>
                  <a:gd name="connsiteY398" fmla="*/ 222447 h 312320"/>
                  <a:gd name="connsiteX399" fmla="*/ 151004 w 250028"/>
                  <a:gd name="connsiteY399" fmla="*/ 222773 h 312320"/>
                  <a:gd name="connsiteX400" fmla="*/ 144070 w 250028"/>
                  <a:gd name="connsiteY400" fmla="*/ 231801 h 312320"/>
                  <a:gd name="connsiteX401" fmla="*/ 142425 w 250028"/>
                  <a:gd name="connsiteY401" fmla="*/ 233120 h 312320"/>
                  <a:gd name="connsiteX402" fmla="*/ 117176 w 250028"/>
                  <a:gd name="connsiteY402" fmla="*/ 220815 h 312320"/>
                  <a:gd name="connsiteX403" fmla="*/ 148856 w 250028"/>
                  <a:gd name="connsiteY403" fmla="*/ 158651 h 312320"/>
                  <a:gd name="connsiteX404" fmla="*/ 183677 w 250028"/>
                  <a:gd name="connsiteY404" fmla="*/ 174886 h 312320"/>
                  <a:gd name="connsiteX405" fmla="*/ 170148 w 250028"/>
                  <a:gd name="connsiteY405" fmla="*/ 203425 h 312320"/>
                  <a:gd name="connsiteX406" fmla="*/ 166355 w 250028"/>
                  <a:gd name="connsiteY406" fmla="*/ 210971 h 312320"/>
                  <a:gd name="connsiteX407" fmla="*/ 166355 w 250028"/>
                  <a:gd name="connsiteY407" fmla="*/ 211134 h 312320"/>
                  <a:gd name="connsiteX408" fmla="*/ 140929 w 250028"/>
                  <a:gd name="connsiteY408" fmla="*/ 102375 h 312320"/>
                  <a:gd name="connsiteX409" fmla="*/ 134824 w 250028"/>
                  <a:gd name="connsiteY409" fmla="*/ 104673 h 312320"/>
                  <a:gd name="connsiteX410" fmla="*/ 116836 w 250028"/>
                  <a:gd name="connsiteY410" fmla="*/ 104673 h 312320"/>
                  <a:gd name="connsiteX411" fmla="*/ 109738 w 250028"/>
                  <a:gd name="connsiteY411" fmla="*/ 101396 h 312320"/>
                  <a:gd name="connsiteX412" fmla="*/ 99337 w 250028"/>
                  <a:gd name="connsiteY412" fmla="*/ 87949 h 312320"/>
                  <a:gd name="connsiteX413" fmla="*/ 102478 w 250028"/>
                  <a:gd name="connsiteY413" fmla="*/ 86141 h 312320"/>
                  <a:gd name="connsiteX414" fmla="*/ 112213 w 250028"/>
                  <a:gd name="connsiteY414" fmla="*/ 99098 h 312320"/>
                  <a:gd name="connsiteX415" fmla="*/ 116673 w 250028"/>
                  <a:gd name="connsiteY415" fmla="*/ 101233 h 312320"/>
                  <a:gd name="connsiteX416" fmla="*/ 134661 w 250028"/>
                  <a:gd name="connsiteY416" fmla="*/ 101233 h 312320"/>
                  <a:gd name="connsiteX417" fmla="*/ 138618 w 250028"/>
                  <a:gd name="connsiteY417" fmla="*/ 99751 h 312320"/>
                  <a:gd name="connsiteX418" fmla="*/ 156103 w 250028"/>
                  <a:gd name="connsiteY418" fmla="*/ 84496 h 312320"/>
                  <a:gd name="connsiteX419" fmla="*/ 159067 w 250028"/>
                  <a:gd name="connsiteY419" fmla="*/ 85978 h 312320"/>
                  <a:gd name="connsiteX420" fmla="*/ 140589 w 250028"/>
                  <a:gd name="connsiteY420" fmla="*/ 102212 h 312320"/>
                  <a:gd name="connsiteX421" fmla="*/ 140916 w 250028"/>
                  <a:gd name="connsiteY421" fmla="*/ 102375 h 312320"/>
                  <a:gd name="connsiteX422" fmla="*/ 140916 w 250028"/>
                  <a:gd name="connsiteY422" fmla="*/ 102375 h 312320"/>
                  <a:gd name="connsiteX423" fmla="*/ 137299 w 250028"/>
                  <a:gd name="connsiteY423" fmla="*/ 98283 h 312320"/>
                  <a:gd name="connsiteX424" fmla="*/ 134824 w 250028"/>
                  <a:gd name="connsiteY424" fmla="*/ 99261 h 312320"/>
                  <a:gd name="connsiteX425" fmla="*/ 116836 w 250028"/>
                  <a:gd name="connsiteY425" fmla="*/ 99261 h 312320"/>
                  <a:gd name="connsiteX426" fmla="*/ 114035 w 250028"/>
                  <a:gd name="connsiteY426" fmla="*/ 97943 h 312320"/>
                  <a:gd name="connsiteX427" fmla="*/ 104463 w 250028"/>
                  <a:gd name="connsiteY427" fmla="*/ 85148 h 312320"/>
                  <a:gd name="connsiteX428" fmla="*/ 106938 w 250028"/>
                  <a:gd name="connsiteY428" fmla="*/ 83503 h 312320"/>
                  <a:gd name="connsiteX429" fmla="*/ 108420 w 250028"/>
                  <a:gd name="connsiteY429" fmla="*/ 85964 h 312320"/>
                  <a:gd name="connsiteX430" fmla="*/ 108746 w 250028"/>
                  <a:gd name="connsiteY430" fmla="*/ 86290 h 312320"/>
                  <a:gd name="connsiteX431" fmla="*/ 115177 w 250028"/>
                  <a:gd name="connsiteY431" fmla="*/ 95808 h 312320"/>
                  <a:gd name="connsiteX432" fmla="*/ 115667 w 250028"/>
                  <a:gd name="connsiteY432" fmla="*/ 96787 h 312320"/>
                  <a:gd name="connsiteX433" fmla="*/ 116496 w 250028"/>
                  <a:gd name="connsiteY433" fmla="*/ 97276 h 312320"/>
                  <a:gd name="connsiteX434" fmla="*/ 116496 w 250028"/>
                  <a:gd name="connsiteY434" fmla="*/ 97276 h 312320"/>
                  <a:gd name="connsiteX435" fmla="*/ 117325 w 250028"/>
                  <a:gd name="connsiteY435" fmla="*/ 96950 h 312320"/>
                  <a:gd name="connsiteX436" fmla="*/ 121948 w 250028"/>
                  <a:gd name="connsiteY436" fmla="*/ 94815 h 312320"/>
                  <a:gd name="connsiteX437" fmla="*/ 132839 w 250028"/>
                  <a:gd name="connsiteY437" fmla="*/ 89404 h 312320"/>
                  <a:gd name="connsiteX438" fmla="*/ 137788 w 250028"/>
                  <a:gd name="connsiteY438" fmla="*/ 85964 h 312320"/>
                  <a:gd name="connsiteX439" fmla="*/ 138781 w 250028"/>
                  <a:gd name="connsiteY439" fmla="*/ 83177 h 312320"/>
                  <a:gd name="connsiteX440" fmla="*/ 145212 w 250028"/>
                  <a:gd name="connsiteY440" fmla="*/ 77602 h 312320"/>
                  <a:gd name="connsiteX441" fmla="*/ 145701 w 250028"/>
                  <a:gd name="connsiteY441" fmla="*/ 74978 h 312320"/>
                  <a:gd name="connsiteX442" fmla="*/ 154118 w 250028"/>
                  <a:gd name="connsiteY442" fmla="*/ 83503 h 312320"/>
                  <a:gd name="connsiteX443" fmla="*/ 137122 w 250028"/>
                  <a:gd name="connsiteY443" fmla="*/ 98269 h 312320"/>
                  <a:gd name="connsiteX444" fmla="*/ 137285 w 250028"/>
                  <a:gd name="connsiteY444" fmla="*/ 98269 h 312320"/>
                  <a:gd name="connsiteX445" fmla="*/ 153628 w 250028"/>
                  <a:gd name="connsiteY445" fmla="*/ 29225 h 312320"/>
                  <a:gd name="connsiteX446" fmla="*/ 151983 w 250028"/>
                  <a:gd name="connsiteY446" fmla="*/ 33331 h 312320"/>
                  <a:gd name="connsiteX447" fmla="*/ 120303 w 250028"/>
                  <a:gd name="connsiteY447" fmla="*/ 27920 h 312320"/>
                  <a:gd name="connsiteX448" fmla="*/ 107767 w 250028"/>
                  <a:gd name="connsiteY448" fmla="*/ 28899 h 312320"/>
                  <a:gd name="connsiteX449" fmla="*/ 106448 w 250028"/>
                  <a:gd name="connsiteY449" fmla="*/ 24466 h 312320"/>
                  <a:gd name="connsiteX450" fmla="*/ 153805 w 250028"/>
                  <a:gd name="connsiteY450" fmla="*/ 29225 h 312320"/>
                  <a:gd name="connsiteX451" fmla="*/ 153642 w 250028"/>
                  <a:gd name="connsiteY451" fmla="*/ 29225 h 312320"/>
                  <a:gd name="connsiteX452" fmla="*/ 112716 w 250028"/>
                  <a:gd name="connsiteY452" fmla="*/ 19218 h 312320"/>
                  <a:gd name="connsiteX453" fmla="*/ 110568 w 250028"/>
                  <a:gd name="connsiteY453" fmla="*/ 8558 h 312320"/>
                  <a:gd name="connsiteX454" fmla="*/ 112716 w 250028"/>
                  <a:gd name="connsiteY454" fmla="*/ 19218 h 312320"/>
                  <a:gd name="connsiteX455" fmla="*/ 112716 w 250028"/>
                  <a:gd name="connsiteY455" fmla="*/ 19218 h 312320"/>
                  <a:gd name="connsiteX456" fmla="*/ 115680 w 250028"/>
                  <a:gd name="connsiteY456" fmla="*/ 13317 h 312320"/>
                  <a:gd name="connsiteX457" fmla="*/ 120956 w 250028"/>
                  <a:gd name="connsiteY457" fmla="*/ 6424 h 312320"/>
                  <a:gd name="connsiteX458" fmla="*/ 126734 w 250028"/>
                  <a:gd name="connsiteY458" fmla="*/ 13317 h 312320"/>
                  <a:gd name="connsiteX459" fmla="*/ 128556 w 250028"/>
                  <a:gd name="connsiteY459" fmla="*/ 20374 h 312320"/>
                  <a:gd name="connsiteX460" fmla="*/ 114198 w 250028"/>
                  <a:gd name="connsiteY460" fmla="*/ 20863 h 312320"/>
                  <a:gd name="connsiteX461" fmla="*/ 115517 w 250028"/>
                  <a:gd name="connsiteY461" fmla="*/ 13317 h 312320"/>
                  <a:gd name="connsiteX462" fmla="*/ 115680 w 250028"/>
                  <a:gd name="connsiteY462" fmla="*/ 13317 h 312320"/>
                  <a:gd name="connsiteX463" fmla="*/ 145878 w 250028"/>
                  <a:gd name="connsiteY463" fmla="*/ 23651 h 312320"/>
                  <a:gd name="connsiteX464" fmla="*/ 131357 w 250028"/>
                  <a:gd name="connsiteY464" fmla="*/ 20537 h 312320"/>
                  <a:gd name="connsiteX465" fmla="*/ 134824 w 250028"/>
                  <a:gd name="connsiteY465" fmla="*/ 13970 h 312320"/>
                  <a:gd name="connsiteX466" fmla="*/ 142574 w 250028"/>
                  <a:gd name="connsiteY466" fmla="*/ 9048 h 312320"/>
                  <a:gd name="connsiteX467" fmla="*/ 146531 w 250028"/>
                  <a:gd name="connsiteY467" fmla="*/ 16105 h 312320"/>
                  <a:gd name="connsiteX468" fmla="*/ 145865 w 250028"/>
                  <a:gd name="connsiteY468" fmla="*/ 23488 h 312320"/>
                  <a:gd name="connsiteX469" fmla="*/ 145865 w 250028"/>
                  <a:gd name="connsiteY469" fmla="*/ 23651 h 312320"/>
                  <a:gd name="connsiteX470" fmla="*/ 130201 w 250028"/>
                  <a:gd name="connsiteY470" fmla="*/ 18729 h 312320"/>
                  <a:gd name="connsiteX471" fmla="*/ 131357 w 250028"/>
                  <a:gd name="connsiteY471" fmla="*/ 7906 h 312320"/>
                  <a:gd name="connsiteX472" fmla="*/ 130201 w 250028"/>
                  <a:gd name="connsiteY472" fmla="*/ 18729 h 312320"/>
                  <a:gd name="connsiteX473" fmla="*/ 130201 w 250028"/>
                  <a:gd name="connsiteY473" fmla="*/ 18729 h 312320"/>
                  <a:gd name="connsiteX474" fmla="*/ 152473 w 250028"/>
                  <a:gd name="connsiteY474" fmla="*/ 12814 h 312320"/>
                  <a:gd name="connsiteX475" fmla="*/ 147687 w 250028"/>
                  <a:gd name="connsiteY475" fmla="*/ 22658 h 312320"/>
                  <a:gd name="connsiteX476" fmla="*/ 152473 w 250028"/>
                  <a:gd name="connsiteY476" fmla="*/ 12814 h 312320"/>
                  <a:gd name="connsiteX477" fmla="*/ 152473 w 250028"/>
                  <a:gd name="connsiteY477" fmla="*/ 12814 h 312320"/>
                  <a:gd name="connsiteX478" fmla="*/ 150338 w 250028"/>
                  <a:gd name="connsiteY478" fmla="*/ 42836 h 312320"/>
                  <a:gd name="connsiteX479" fmla="*/ 147700 w 250028"/>
                  <a:gd name="connsiteY479" fmla="*/ 47431 h 312320"/>
                  <a:gd name="connsiteX480" fmla="*/ 146708 w 250028"/>
                  <a:gd name="connsiteY480" fmla="*/ 50382 h 312320"/>
                  <a:gd name="connsiteX481" fmla="*/ 146218 w 250028"/>
                  <a:gd name="connsiteY481" fmla="*/ 49566 h 312320"/>
                  <a:gd name="connsiteX482" fmla="*/ 143744 w 250028"/>
                  <a:gd name="connsiteY482" fmla="*/ 41041 h 312320"/>
                  <a:gd name="connsiteX483" fmla="*/ 143744 w 250028"/>
                  <a:gd name="connsiteY483" fmla="*/ 40551 h 312320"/>
                  <a:gd name="connsiteX484" fmla="*/ 143417 w 250028"/>
                  <a:gd name="connsiteY484" fmla="*/ 33168 h 312320"/>
                  <a:gd name="connsiteX485" fmla="*/ 151997 w 250028"/>
                  <a:gd name="connsiteY485" fmla="*/ 35792 h 312320"/>
                  <a:gd name="connsiteX486" fmla="*/ 152826 w 250028"/>
                  <a:gd name="connsiteY486" fmla="*/ 37111 h 312320"/>
                  <a:gd name="connsiteX487" fmla="*/ 150515 w 250028"/>
                  <a:gd name="connsiteY487" fmla="*/ 43012 h 312320"/>
                  <a:gd name="connsiteX488" fmla="*/ 150352 w 250028"/>
                  <a:gd name="connsiteY488" fmla="*/ 42849 h 312320"/>
                  <a:gd name="connsiteX489" fmla="*/ 151983 w 250028"/>
                  <a:gd name="connsiteY489" fmla="*/ 44154 h 312320"/>
                  <a:gd name="connsiteX490" fmla="*/ 150664 w 250028"/>
                  <a:gd name="connsiteY490" fmla="*/ 47921 h 312320"/>
                  <a:gd name="connsiteX491" fmla="*/ 149019 w 250028"/>
                  <a:gd name="connsiteY491" fmla="*/ 52353 h 312320"/>
                  <a:gd name="connsiteX492" fmla="*/ 148530 w 250028"/>
                  <a:gd name="connsiteY492" fmla="*/ 54161 h 312320"/>
                  <a:gd name="connsiteX493" fmla="*/ 148040 w 250028"/>
                  <a:gd name="connsiteY493" fmla="*/ 54161 h 312320"/>
                  <a:gd name="connsiteX494" fmla="*/ 147374 w 250028"/>
                  <a:gd name="connsiteY494" fmla="*/ 52190 h 312320"/>
                  <a:gd name="connsiteX495" fmla="*/ 149685 w 250028"/>
                  <a:gd name="connsiteY495" fmla="*/ 47431 h 312320"/>
                  <a:gd name="connsiteX496" fmla="*/ 151670 w 250028"/>
                  <a:gd name="connsiteY496" fmla="*/ 44154 h 312320"/>
                  <a:gd name="connsiteX497" fmla="*/ 151997 w 250028"/>
                  <a:gd name="connsiteY497" fmla="*/ 43828 h 312320"/>
                  <a:gd name="connsiteX498" fmla="*/ 151997 w 250028"/>
                  <a:gd name="connsiteY498" fmla="*/ 44154 h 312320"/>
                  <a:gd name="connsiteX499" fmla="*/ 119977 w 250028"/>
                  <a:gd name="connsiteY499" fmla="*/ 54814 h 312320"/>
                  <a:gd name="connsiteX500" fmla="*/ 118495 w 250028"/>
                  <a:gd name="connsiteY500" fmla="*/ 54977 h 312320"/>
                  <a:gd name="connsiteX501" fmla="*/ 114198 w 250028"/>
                  <a:gd name="connsiteY501" fmla="*/ 54977 h 312320"/>
                  <a:gd name="connsiteX502" fmla="*/ 113369 w 250028"/>
                  <a:gd name="connsiteY502" fmla="*/ 54651 h 312320"/>
                  <a:gd name="connsiteX503" fmla="*/ 113369 w 250028"/>
                  <a:gd name="connsiteY503" fmla="*/ 52843 h 312320"/>
                  <a:gd name="connsiteX504" fmla="*/ 115680 w 250028"/>
                  <a:gd name="connsiteY504" fmla="*/ 41530 h 312320"/>
                  <a:gd name="connsiteX505" fmla="*/ 115680 w 250028"/>
                  <a:gd name="connsiteY505" fmla="*/ 41204 h 312320"/>
                  <a:gd name="connsiteX506" fmla="*/ 106774 w 250028"/>
                  <a:gd name="connsiteY506" fmla="*/ 35466 h 312320"/>
                  <a:gd name="connsiteX507" fmla="*/ 107767 w 250028"/>
                  <a:gd name="connsiteY507" fmla="*/ 31034 h 312320"/>
                  <a:gd name="connsiteX508" fmla="*/ 141106 w 250028"/>
                  <a:gd name="connsiteY508" fmla="*/ 32353 h 312320"/>
                  <a:gd name="connsiteX509" fmla="*/ 136320 w 250028"/>
                  <a:gd name="connsiteY509" fmla="*/ 58431 h 312320"/>
                  <a:gd name="connsiteX510" fmla="*/ 133845 w 250028"/>
                  <a:gd name="connsiteY510" fmla="*/ 64169 h 312320"/>
                  <a:gd name="connsiteX511" fmla="*/ 133519 w 250028"/>
                  <a:gd name="connsiteY511" fmla="*/ 65651 h 312320"/>
                  <a:gd name="connsiteX512" fmla="*/ 132037 w 250028"/>
                  <a:gd name="connsiteY512" fmla="*/ 64005 h 312320"/>
                  <a:gd name="connsiteX513" fmla="*/ 131711 w 250028"/>
                  <a:gd name="connsiteY513" fmla="*/ 63679 h 312320"/>
                  <a:gd name="connsiteX514" fmla="*/ 129236 w 250028"/>
                  <a:gd name="connsiteY514" fmla="*/ 60402 h 312320"/>
                  <a:gd name="connsiteX515" fmla="*/ 122805 w 250028"/>
                  <a:gd name="connsiteY515" fmla="*/ 53509 h 312320"/>
                  <a:gd name="connsiteX516" fmla="*/ 122805 w 250028"/>
                  <a:gd name="connsiteY516" fmla="*/ 52856 h 312320"/>
                  <a:gd name="connsiteX517" fmla="*/ 121649 w 250028"/>
                  <a:gd name="connsiteY517" fmla="*/ 52040 h 312320"/>
                  <a:gd name="connsiteX518" fmla="*/ 120820 w 250028"/>
                  <a:gd name="connsiteY518" fmla="*/ 53183 h 312320"/>
                  <a:gd name="connsiteX519" fmla="*/ 120820 w 250028"/>
                  <a:gd name="connsiteY519" fmla="*/ 54665 h 312320"/>
                  <a:gd name="connsiteX520" fmla="*/ 119990 w 250028"/>
                  <a:gd name="connsiteY520" fmla="*/ 54828 h 312320"/>
                  <a:gd name="connsiteX521" fmla="*/ 106774 w 250028"/>
                  <a:gd name="connsiteY521" fmla="*/ 40538 h 312320"/>
                  <a:gd name="connsiteX522" fmla="*/ 106774 w 250028"/>
                  <a:gd name="connsiteY522" fmla="*/ 37750 h 312320"/>
                  <a:gd name="connsiteX523" fmla="*/ 113546 w 250028"/>
                  <a:gd name="connsiteY523" fmla="*/ 41517 h 312320"/>
                  <a:gd name="connsiteX524" fmla="*/ 113546 w 250028"/>
                  <a:gd name="connsiteY524" fmla="*/ 42169 h 312320"/>
                  <a:gd name="connsiteX525" fmla="*/ 106951 w 250028"/>
                  <a:gd name="connsiteY525" fmla="*/ 40524 h 312320"/>
                  <a:gd name="connsiteX526" fmla="*/ 106788 w 250028"/>
                  <a:gd name="connsiteY526" fmla="*/ 40524 h 312320"/>
                  <a:gd name="connsiteX527" fmla="*/ 111397 w 250028"/>
                  <a:gd name="connsiteY527" fmla="*/ 43325 h 312320"/>
                  <a:gd name="connsiteX528" fmla="*/ 106938 w 250028"/>
                  <a:gd name="connsiteY528" fmla="*/ 44644 h 312320"/>
                  <a:gd name="connsiteX529" fmla="*/ 106938 w 250028"/>
                  <a:gd name="connsiteY529" fmla="*/ 42509 h 312320"/>
                  <a:gd name="connsiteX530" fmla="*/ 111397 w 250028"/>
                  <a:gd name="connsiteY530" fmla="*/ 43325 h 312320"/>
                  <a:gd name="connsiteX531" fmla="*/ 111397 w 250028"/>
                  <a:gd name="connsiteY531" fmla="*/ 43325 h 312320"/>
                  <a:gd name="connsiteX532" fmla="*/ 106434 w 250028"/>
                  <a:gd name="connsiteY532" fmla="*/ 46942 h 312320"/>
                  <a:gd name="connsiteX533" fmla="*/ 107264 w 250028"/>
                  <a:gd name="connsiteY533" fmla="*/ 46942 h 312320"/>
                  <a:gd name="connsiteX534" fmla="*/ 112703 w 250028"/>
                  <a:gd name="connsiteY534" fmla="*/ 44970 h 312320"/>
                  <a:gd name="connsiteX535" fmla="*/ 111220 w 250028"/>
                  <a:gd name="connsiteY535" fmla="*/ 52516 h 312320"/>
                  <a:gd name="connsiteX536" fmla="*/ 111220 w 250028"/>
                  <a:gd name="connsiteY536" fmla="*/ 55304 h 312320"/>
                  <a:gd name="connsiteX537" fmla="*/ 107916 w 250028"/>
                  <a:gd name="connsiteY537" fmla="*/ 63013 h 312320"/>
                  <a:gd name="connsiteX538" fmla="*/ 107250 w 250028"/>
                  <a:gd name="connsiteY538" fmla="*/ 64984 h 312320"/>
                  <a:gd name="connsiteX539" fmla="*/ 106421 w 250028"/>
                  <a:gd name="connsiteY539" fmla="*/ 46779 h 312320"/>
                  <a:gd name="connsiteX540" fmla="*/ 106421 w 250028"/>
                  <a:gd name="connsiteY540" fmla="*/ 46942 h 312320"/>
                  <a:gd name="connsiteX541" fmla="*/ 107590 w 250028"/>
                  <a:gd name="connsiteY541" fmla="*/ 68914 h 312320"/>
                  <a:gd name="connsiteX542" fmla="*/ 107590 w 250028"/>
                  <a:gd name="connsiteY542" fmla="*/ 68914 h 312320"/>
                  <a:gd name="connsiteX543" fmla="*/ 108583 w 250028"/>
                  <a:gd name="connsiteY543" fmla="*/ 67269 h 312320"/>
                  <a:gd name="connsiteX544" fmla="*/ 109412 w 250028"/>
                  <a:gd name="connsiteY544" fmla="*/ 64971 h 312320"/>
                  <a:gd name="connsiteX545" fmla="*/ 109738 w 250028"/>
                  <a:gd name="connsiteY545" fmla="*/ 63652 h 312320"/>
                  <a:gd name="connsiteX546" fmla="*/ 112539 w 250028"/>
                  <a:gd name="connsiteY546" fmla="*/ 57085 h 312320"/>
                  <a:gd name="connsiteX547" fmla="*/ 113858 w 250028"/>
                  <a:gd name="connsiteY547" fmla="*/ 57411 h 312320"/>
                  <a:gd name="connsiteX548" fmla="*/ 118807 w 250028"/>
                  <a:gd name="connsiteY548" fmla="*/ 57411 h 312320"/>
                  <a:gd name="connsiteX549" fmla="*/ 121282 w 250028"/>
                  <a:gd name="connsiteY549" fmla="*/ 56432 h 312320"/>
                  <a:gd name="connsiteX550" fmla="*/ 121608 w 250028"/>
                  <a:gd name="connsiteY550" fmla="*/ 55943 h 312320"/>
                  <a:gd name="connsiteX551" fmla="*/ 126557 w 250028"/>
                  <a:gd name="connsiteY551" fmla="*/ 61680 h 312320"/>
                  <a:gd name="connsiteX552" fmla="*/ 128203 w 250028"/>
                  <a:gd name="connsiteY552" fmla="*/ 64141 h 312320"/>
                  <a:gd name="connsiteX553" fmla="*/ 130025 w 250028"/>
                  <a:gd name="connsiteY553" fmla="*/ 65787 h 312320"/>
                  <a:gd name="connsiteX554" fmla="*/ 130691 w 250028"/>
                  <a:gd name="connsiteY554" fmla="*/ 66276 h 312320"/>
                  <a:gd name="connsiteX555" fmla="*/ 132676 w 250028"/>
                  <a:gd name="connsiteY555" fmla="*/ 70709 h 312320"/>
                  <a:gd name="connsiteX556" fmla="*/ 132676 w 250028"/>
                  <a:gd name="connsiteY556" fmla="*/ 70872 h 312320"/>
                  <a:gd name="connsiteX557" fmla="*/ 132676 w 250028"/>
                  <a:gd name="connsiteY557" fmla="*/ 70872 h 312320"/>
                  <a:gd name="connsiteX558" fmla="*/ 132676 w 250028"/>
                  <a:gd name="connsiteY558" fmla="*/ 71035 h 312320"/>
                  <a:gd name="connsiteX559" fmla="*/ 133505 w 250028"/>
                  <a:gd name="connsiteY559" fmla="*/ 71035 h 312320"/>
                  <a:gd name="connsiteX560" fmla="*/ 133505 w 250028"/>
                  <a:gd name="connsiteY560" fmla="*/ 70545 h 312320"/>
                  <a:gd name="connsiteX561" fmla="*/ 133832 w 250028"/>
                  <a:gd name="connsiteY561" fmla="*/ 66602 h 312320"/>
                  <a:gd name="connsiteX562" fmla="*/ 134321 w 250028"/>
                  <a:gd name="connsiteY562" fmla="*/ 64468 h 312320"/>
                  <a:gd name="connsiteX563" fmla="*/ 136469 w 250028"/>
                  <a:gd name="connsiteY563" fmla="*/ 59546 h 312320"/>
                  <a:gd name="connsiteX564" fmla="*/ 141092 w 250028"/>
                  <a:gd name="connsiteY564" fmla="*/ 47078 h 312320"/>
                  <a:gd name="connsiteX565" fmla="*/ 142737 w 250028"/>
                  <a:gd name="connsiteY565" fmla="*/ 50681 h 312320"/>
                  <a:gd name="connsiteX566" fmla="*/ 143893 w 250028"/>
                  <a:gd name="connsiteY566" fmla="*/ 62823 h 312320"/>
                  <a:gd name="connsiteX567" fmla="*/ 142574 w 250028"/>
                  <a:gd name="connsiteY567" fmla="*/ 65447 h 312320"/>
                  <a:gd name="connsiteX568" fmla="*/ 141908 w 250028"/>
                  <a:gd name="connsiteY568" fmla="*/ 67418 h 312320"/>
                  <a:gd name="connsiteX569" fmla="*/ 141582 w 250028"/>
                  <a:gd name="connsiteY569" fmla="*/ 66766 h 312320"/>
                  <a:gd name="connsiteX570" fmla="*/ 140100 w 250028"/>
                  <a:gd name="connsiteY570" fmla="*/ 66439 h 312320"/>
                  <a:gd name="connsiteX571" fmla="*/ 139773 w 250028"/>
                  <a:gd name="connsiteY571" fmla="*/ 67092 h 312320"/>
                  <a:gd name="connsiteX572" fmla="*/ 139773 w 250028"/>
                  <a:gd name="connsiteY572" fmla="*/ 67908 h 312320"/>
                  <a:gd name="connsiteX573" fmla="*/ 141922 w 250028"/>
                  <a:gd name="connsiteY573" fmla="*/ 76922 h 312320"/>
                  <a:gd name="connsiteX574" fmla="*/ 137625 w 250028"/>
                  <a:gd name="connsiteY574" fmla="*/ 80865 h 312320"/>
                  <a:gd name="connsiteX575" fmla="*/ 136469 w 250028"/>
                  <a:gd name="connsiteY575" fmla="*/ 75291 h 312320"/>
                  <a:gd name="connsiteX576" fmla="*/ 135151 w 250028"/>
                  <a:gd name="connsiteY576" fmla="*/ 74638 h 312320"/>
                  <a:gd name="connsiteX577" fmla="*/ 134484 w 250028"/>
                  <a:gd name="connsiteY577" fmla="*/ 75957 h 312320"/>
                  <a:gd name="connsiteX578" fmla="*/ 134484 w 250028"/>
                  <a:gd name="connsiteY578" fmla="*/ 84808 h 312320"/>
                  <a:gd name="connsiteX579" fmla="*/ 130528 w 250028"/>
                  <a:gd name="connsiteY579" fmla="*/ 87269 h 312320"/>
                  <a:gd name="connsiteX580" fmla="*/ 129698 w 250028"/>
                  <a:gd name="connsiteY580" fmla="*/ 87759 h 312320"/>
                  <a:gd name="connsiteX581" fmla="*/ 120289 w 250028"/>
                  <a:gd name="connsiteY581" fmla="*/ 92518 h 312320"/>
                  <a:gd name="connsiteX582" fmla="*/ 115177 w 250028"/>
                  <a:gd name="connsiteY582" fmla="*/ 94163 h 312320"/>
                  <a:gd name="connsiteX583" fmla="*/ 116170 w 250028"/>
                  <a:gd name="connsiteY583" fmla="*/ 81858 h 312320"/>
                  <a:gd name="connsiteX584" fmla="*/ 115503 w 250028"/>
                  <a:gd name="connsiteY584" fmla="*/ 80539 h 312320"/>
                  <a:gd name="connsiteX585" fmla="*/ 114185 w 250028"/>
                  <a:gd name="connsiteY585" fmla="*/ 81192 h 312320"/>
                  <a:gd name="connsiteX586" fmla="*/ 112539 w 250028"/>
                  <a:gd name="connsiteY586" fmla="*/ 92341 h 312320"/>
                  <a:gd name="connsiteX587" fmla="*/ 110228 w 250028"/>
                  <a:gd name="connsiteY587" fmla="*/ 77575 h 312320"/>
                  <a:gd name="connsiteX588" fmla="*/ 109738 w 250028"/>
                  <a:gd name="connsiteY588" fmla="*/ 76093 h 312320"/>
                  <a:gd name="connsiteX589" fmla="*/ 108256 w 250028"/>
                  <a:gd name="connsiteY589" fmla="*/ 76582 h 312320"/>
                  <a:gd name="connsiteX590" fmla="*/ 106774 w 250028"/>
                  <a:gd name="connsiteY590" fmla="*/ 81994 h 312320"/>
                  <a:gd name="connsiteX591" fmla="*/ 106774 w 250028"/>
                  <a:gd name="connsiteY591" fmla="*/ 81994 h 312320"/>
                  <a:gd name="connsiteX592" fmla="*/ 106285 w 250028"/>
                  <a:gd name="connsiteY592" fmla="*/ 80675 h 312320"/>
                  <a:gd name="connsiteX593" fmla="*/ 107441 w 250028"/>
                  <a:gd name="connsiteY593" fmla="*/ 73618 h 312320"/>
                  <a:gd name="connsiteX594" fmla="*/ 107277 w 250028"/>
                  <a:gd name="connsiteY594" fmla="*/ 72136 h 312320"/>
                  <a:gd name="connsiteX595" fmla="*/ 105795 w 250028"/>
                  <a:gd name="connsiteY595" fmla="*/ 72299 h 312320"/>
                  <a:gd name="connsiteX596" fmla="*/ 104803 w 250028"/>
                  <a:gd name="connsiteY596" fmla="*/ 74108 h 312320"/>
                  <a:gd name="connsiteX597" fmla="*/ 105795 w 250028"/>
                  <a:gd name="connsiteY597" fmla="*/ 68696 h 312320"/>
                  <a:gd name="connsiteX598" fmla="*/ 107604 w 250028"/>
                  <a:gd name="connsiteY598" fmla="*/ 68859 h 312320"/>
                  <a:gd name="connsiteX599" fmla="*/ 154458 w 250028"/>
                  <a:gd name="connsiteY599" fmla="*/ 27254 h 312320"/>
                  <a:gd name="connsiteX600" fmla="*/ 148516 w 250028"/>
                  <a:gd name="connsiteY600" fmla="*/ 24630 h 312320"/>
                  <a:gd name="connsiteX601" fmla="*/ 154458 w 250028"/>
                  <a:gd name="connsiteY601" fmla="*/ 17736 h 312320"/>
                  <a:gd name="connsiteX602" fmla="*/ 159407 w 250028"/>
                  <a:gd name="connsiteY602" fmla="*/ 15601 h 312320"/>
                  <a:gd name="connsiteX603" fmla="*/ 154621 w 250028"/>
                  <a:gd name="connsiteY603" fmla="*/ 27417 h 312320"/>
                  <a:gd name="connsiteX604" fmla="*/ 154458 w 250028"/>
                  <a:gd name="connsiteY604" fmla="*/ 27254 h 312320"/>
                  <a:gd name="connsiteX605" fmla="*/ 154458 w 250028"/>
                  <a:gd name="connsiteY605" fmla="*/ 27254 h 312320"/>
                  <a:gd name="connsiteX606" fmla="*/ 130365 w 250028"/>
                  <a:gd name="connsiteY606" fmla="*/ 1665 h 312320"/>
                  <a:gd name="connsiteX607" fmla="*/ 159733 w 250028"/>
                  <a:gd name="connsiteY607" fmla="*/ 12814 h 312320"/>
                  <a:gd name="connsiteX608" fmla="*/ 154621 w 250028"/>
                  <a:gd name="connsiteY608" fmla="*/ 15112 h 312320"/>
                  <a:gd name="connsiteX609" fmla="*/ 154295 w 250028"/>
                  <a:gd name="connsiteY609" fmla="*/ 10843 h 312320"/>
                  <a:gd name="connsiteX610" fmla="*/ 153805 w 250028"/>
                  <a:gd name="connsiteY610" fmla="*/ 10190 h 312320"/>
                  <a:gd name="connsiteX611" fmla="*/ 152976 w 250028"/>
                  <a:gd name="connsiteY611" fmla="*/ 10190 h 312320"/>
                  <a:gd name="connsiteX612" fmla="*/ 147700 w 250028"/>
                  <a:gd name="connsiteY612" fmla="*/ 14133 h 312320"/>
                  <a:gd name="connsiteX613" fmla="*/ 143744 w 250028"/>
                  <a:gd name="connsiteY613" fmla="*/ 7076 h 312320"/>
                  <a:gd name="connsiteX614" fmla="*/ 143077 w 250028"/>
                  <a:gd name="connsiteY614" fmla="*/ 6587 h 312320"/>
                  <a:gd name="connsiteX615" fmla="*/ 142248 w 250028"/>
                  <a:gd name="connsiteY615" fmla="*/ 6587 h 312320"/>
                  <a:gd name="connsiteX616" fmla="*/ 134661 w 250028"/>
                  <a:gd name="connsiteY616" fmla="*/ 11346 h 312320"/>
                  <a:gd name="connsiteX617" fmla="*/ 132513 w 250028"/>
                  <a:gd name="connsiteY617" fmla="*/ 5282 h 312320"/>
                  <a:gd name="connsiteX618" fmla="*/ 131847 w 250028"/>
                  <a:gd name="connsiteY618" fmla="*/ 4792 h 312320"/>
                  <a:gd name="connsiteX619" fmla="*/ 131017 w 250028"/>
                  <a:gd name="connsiteY619" fmla="*/ 4955 h 312320"/>
                  <a:gd name="connsiteX620" fmla="*/ 127387 w 250028"/>
                  <a:gd name="connsiteY620" fmla="*/ 10367 h 312320"/>
                  <a:gd name="connsiteX621" fmla="*/ 121771 w 250028"/>
                  <a:gd name="connsiteY621" fmla="*/ 3800 h 312320"/>
                  <a:gd name="connsiteX622" fmla="*/ 120942 w 250028"/>
                  <a:gd name="connsiteY622" fmla="*/ 3473 h 312320"/>
                  <a:gd name="connsiteX623" fmla="*/ 120113 w 250028"/>
                  <a:gd name="connsiteY623" fmla="*/ 3963 h 312320"/>
                  <a:gd name="connsiteX624" fmla="*/ 114837 w 250028"/>
                  <a:gd name="connsiteY624" fmla="*/ 10693 h 312320"/>
                  <a:gd name="connsiteX625" fmla="*/ 111044 w 250028"/>
                  <a:gd name="connsiteY625" fmla="*/ 5771 h 312320"/>
                  <a:gd name="connsiteX626" fmla="*/ 110214 w 250028"/>
                  <a:gd name="connsiteY626" fmla="*/ 5445 h 312320"/>
                  <a:gd name="connsiteX627" fmla="*/ 109385 w 250028"/>
                  <a:gd name="connsiteY627" fmla="*/ 5934 h 312320"/>
                  <a:gd name="connsiteX628" fmla="*/ 107740 w 250028"/>
                  <a:gd name="connsiteY628" fmla="*/ 11509 h 312320"/>
                  <a:gd name="connsiteX629" fmla="*/ 102627 w 250028"/>
                  <a:gd name="connsiteY629" fmla="*/ 8232 h 312320"/>
                  <a:gd name="connsiteX630" fmla="*/ 130514 w 250028"/>
                  <a:gd name="connsiteY630" fmla="*/ 1339 h 312320"/>
                  <a:gd name="connsiteX631" fmla="*/ 130351 w 250028"/>
                  <a:gd name="connsiteY631" fmla="*/ 1665 h 312320"/>
                  <a:gd name="connsiteX632" fmla="*/ 105782 w 250028"/>
                  <a:gd name="connsiteY632" fmla="*/ 22495 h 312320"/>
                  <a:gd name="connsiteX633" fmla="*/ 102315 w 250028"/>
                  <a:gd name="connsiteY633" fmla="*/ 10843 h 312320"/>
                  <a:gd name="connsiteX634" fmla="*/ 107930 w 250028"/>
                  <a:gd name="connsiteY634" fmla="*/ 14446 h 312320"/>
                  <a:gd name="connsiteX635" fmla="*/ 111887 w 250028"/>
                  <a:gd name="connsiteY635" fmla="*/ 21176 h 312320"/>
                  <a:gd name="connsiteX636" fmla="*/ 105782 w 250028"/>
                  <a:gd name="connsiteY636" fmla="*/ 22495 h 312320"/>
                  <a:gd name="connsiteX637" fmla="*/ 105782 w 250028"/>
                  <a:gd name="connsiteY637" fmla="*/ 22495 h 312320"/>
                  <a:gd name="connsiteX638" fmla="*/ 105619 w 250028"/>
                  <a:gd name="connsiteY638" fmla="*/ 67609 h 312320"/>
                  <a:gd name="connsiteX639" fmla="*/ 105619 w 250028"/>
                  <a:gd name="connsiteY639" fmla="*/ 67935 h 312320"/>
                  <a:gd name="connsiteX640" fmla="*/ 105619 w 250028"/>
                  <a:gd name="connsiteY640" fmla="*/ 78105 h 312320"/>
                  <a:gd name="connsiteX641" fmla="*/ 105945 w 250028"/>
                  <a:gd name="connsiteY641" fmla="*/ 81382 h 312320"/>
                  <a:gd name="connsiteX642" fmla="*/ 93572 w 250028"/>
                  <a:gd name="connsiteY642" fmla="*/ 88112 h 312320"/>
                  <a:gd name="connsiteX643" fmla="*/ 87467 w 250028"/>
                  <a:gd name="connsiteY643" fmla="*/ 89921 h 312320"/>
                  <a:gd name="connsiteX644" fmla="*/ 87467 w 250028"/>
                  <a:gd name="connsiteY644" fmla="*/ 88942 h 312320"/>
                  <a:gd name="connsiteX645" fmla="*/ 91261 w 250028"/>
                  <a:gd name="connsiteY645" fmla="*/ 83204 h 312320"/>
                  <a:gd name="connsiteX646" fmla="*/ 90105 w 250028"/>
                  <a:gd name="connsiteY646" fmla="*/ 75984 h 312320"/>
                  <a:gd name="connsiteX647" fmla="*/ 85985 w 250028"/>
                  <a:gd name="connsiteY647" fmla="*/ 72381 h 312320"/>
                  <a:gd name="connsiteX648" fmla="*/ 105455 w 250028"/>
                  <a:gd name="connsiteY648" fmla="*/ 67622 h 312320"/>
                  <a:gd name="connsiteX649" fmla="*/ 105619 w 250028"/>
                  <a:gd name="connsiteY649" fmla="*/ 67622 h 312320"/>
                  <a:gd name="connsiteX650" fmla="*/ 80370 w 250028"/>
                  <a:gd name="connsiteY650" fmla="*/ 72027 h 312320"/>
                  <a:gd name="connsiteX651" fmla="*/ 83171 w 250028"/>
                  <a:gd name="connsiteY651" fmla="*/ 73170 h 312320"/>
                  <a:gd name="connsiteX652" fmla="*/ 84326 w 250028"/>
                  <a:gd name="connsiteY652" fmla="*/ 73659 h 312320"/>
                  <a:gd name="connsiteX653" fmla="*/ 84326 w 250028"/>
                  <a:gd name="connsiteY653" fmla="*/ 73659 h 312320"/>
                  <a:gd name="connsiteX654" fmla="*/ 88283 w 250028"/>
                  <a:gd name="connsiteY654" fmla="*/ 76773 h 312320"/>
                  <a:gd name="connsiteX655" fmla="*/ 89275 w 250028"/>
                  <a:gd name="connsiteY655" fmla="*/ 82510 h 312320"/>
                  <a:gd name="connsiteX656" fmla="*/ 85971 w 250028"/>
                  <a:gd name="connsiteY656" fmla="*/ 87106 h 312320"/>
                  <a:gd name="connsiteX657" fmla="*/ 85971 w 250028"/>
                  <a:gd name="connsiteY657" fmla="*/ 87106 h 312320"/>
                  <a:gd name="connsiteX658" fmla="*/ 83823 w 250028"/>
                  <a:gd name="connsiteY658" fmla="*/ 87922 h 312320"/>
                  <a:gd name="connsiteX659" fmla="*/ 83823 w 250028"/>
                  <a:gd name="connsiteY659" fmla="*/ 87922 h 312320"/>
                  <a:gd name="connsiteX660" fmla="*/ 84816 w 250028"/>
                  <a:gd name="connsiteY660" fmla="*/ 85950 h 312320"/>
                  <a:gd name="connsiteX661" fmla="*/ 85305 w 250028"/>
                  <a:gd name="connsiteY661" fmla="*/ 81681 h 312320"/>
                  <a:gd name="connsiteX662" fmla="*/ 82504 w 250028"/>
                  <a:gd name="connsiteY662" fmla="*/ 75943 h 312320"/>
                  <a:gd name="connsiteX663" fmla="*/ 80859 w 250028"/>
                  <a:gd name="connsiteY663" fmla="*/ 73972 h 312320"/>
                  <a:gd name="connsiteX664" fmla="*/ 79377 w 250028"/>
                  <a:gd name="connsiteY664" fmla="*/ 72327 h 312320"/>
                  <a:gd name="connsiteX665" fmla="*/ 78385 w 250028"/>
                  <a:gd name="connsiteY665" fmla="*/ 71184 h 312320"/>
                  <a:gd name="connsiteX666" fmla="*/ 80370 w 250028"/>
                  <a:gd name="connsiteY666" fmla="*/ 72000 h 312320"/>
                  <a:gd name="connsiteX667" fmla="*/ 80370 w 250028"/>
                  <a:gd name="connsiteY667" fmla="*/ 72000 h 312320"/>
                  <a:gd name="connsiteX668" fmla="*/ 73109 w 250028"/>
                  <a:gd name="connsiteY668" fmla="*/ 73020 h 312320"/>
                  <a:gd name="connsiteX669" fmla="*/ 73109 w 250028"/>
                  <a:gd name="connsiteY669" fmla="*/ 75318 h 312320"/>
                  <a:gd name="connsiteX670" fmla="*/ 72620 w 250028"/>
                  <a:gd name="connsiteY670" fmla="*/ 77779 h 312320"/>
                  <a:gd name="connsiteX671" fmla="*/ 72620 w 250028"/>
                  <a:gd name="connsiteY671" fmla="*/ 79750 h 312320"/>
                  <a:gd name="connsiteX672" fmla="*/ 73775 w 250028"/>
                  <a:gd name="connsiteY672" fmla="*/ 86141 h 312320"/>
                  <a:gd name="connsiteX673" fmla="*/ 76250 w 250028"/>
                  <a:gd name="connsiteY673" fmla="*/ 88765 h 312320"/>
                  <a:gd name="connsiteX674" fmla="*/ 78235 w 250028"/>
                  <a:gd name="connsiteY674" fmla="*/ 89907 h 312320"/>
                  <a:gd name="connsiteX675" fmla="*/ 78398 w 250028"/>
                  <a:gd name="connsiteY675" fmla="*/ 89907 h 312320"/>
                  <a:gd name="connsiteX676" fmla="*/ 78235 w 250028"/>
                  <a:gd name="connsiteY676" fmla="*/ 89907 h 312320"/>
                  <a:gd name="connsiteX677" fmla="*/ 76590 w 250028"/>
                  <a:gd name="connsiteY677" fmla="*/ 90233 h 312320"/>
                  <a:gd name="connsiteX678" fmla="*/ 76100 w 250028"/>
                  <a:gd name="connsiteY678" fmla="*/ 90233 h 312320"/>
                  <a:gd name="connsiteX679" fmla="*/ 71151 w 250028"/>
                  <a:gd name="connsiteY679" fmla="*/ 88588 h 312320"/>
                  <a:gd name="connsiteX680" fmla="*/ 68350 w 250028"/>
                  <a:gd name="connsiteY680" fmla="*/ 83503 h 312320"/>
                  <a:gd name="connsiteX681" fmla="*/ 69180 w 250028"/>
                  <a:gd name="connsiteY681" fmla="*/ 79234 h 312320"/>
                  <a:gd name="connsiteX682" fmla="*/ 69506 w 250028"/>
                  <a:gd name="connsiteY682" fmla="*/ 78418 h 312320"/>
                  <a:gd name="connsiteX683" fmla="*/ 71151 w 250028"/>
                  <a:gd name="connsiteY683" fmla="*/ 75794 h 312320"/>
                  <a:gd name="connsiteX684" fmla="*/ 73136 w 250028"/>
                  <a:gd name="connsiteY684" fmla="*/ 72680 h 312320"/>
                  <a:gd name="connsiteX685" fmla="*/ 73136 w 250028"/>
                  <a:gd name="connsiteY685" fmla="*/ 73006 h 312320"/>
                  <a:gd name="connsiteX686" fmla="*/ 73136 w 250028"/>
                  <a:gd name="connsiteY686" fmla="*/ 73006 h 312320"/>
                  <a:gd name="connsiteX687" fmla="*/ 2148 w 250028"/>
                  <a:gd name="connsiteY687" fmla="*/ 188170 h 312320"/>
                  <a:gd name="connsiteX688" fmla="*/ 66338 w 250028"/>
                  <a:gd name="connsiteY688" fmla="*/ 80892 h 312320"/>
                  <a:gd name="connsiteX689" fmla="*/ 66175 w 250028"/>
                  <a:gd name="connsiteY689" fmla="*/ 84006 h 312320"/>
                  <a:gd name="connsiteX690" fmla="*/ 69805 w 250028"/>
                  <a:gd name="connsiteY690" fmla="*/ 90573 h 312320"/>
                  <a:gd name="connsiteX691" fmla="*/ 75910 w 250028"/>
                  <a:gd name="connsiteY691" fmla="*/ 92708 h 312320"/>
                  <a:gd name="connsiteX692" fmla="*/ 76073 w 250028"/>
                  <a:gd name="connsiteY692" fmla="*/ 92708 h 312320"/>
                  <a:gd name="connsiteX693" fmla="*/ 76399 w 250028"/>
                  <a:gd name="connsiteY693" fmla="*/ 93850 h 312320"/>
                  <a:gd name="connsiteX694" fmla="*/ 59567 w 250028"/>
                  <a:gd name="connsiteY694" fmla="*/ 113538 h 312320"/>
                  <a:gd name="connsiteX695" fmla="*/ 43061 w 250028"/>
                  <a:gd name="connsiteY695" fmla="*/ 234752 h 312320"/>
                  <a:gd name="connsiteX696" fmla="*/ 43061 w 250028"/>
                  <a:gd name="connsiteY696" fmla="*/ 279036 h 312320"/>
                  <a:gd name="connsiteX697" fmla="*/ 2135 w 250028"/>
                  <a:gd name="connsiteY697" fmla="*/ 188170 h 312320"/>
                  <a:gd name="connsiteX698" fmla="*/ 2135 w 250028"/>
                  <a:gd name="connsiteY698" fmla="*/ 188170 h 312320"/>
                  <a:gd name="connsiteX699" fmla="*/ 45222 w 250028"/>
                  <a:gd name="connsiteY699" fmla="*/ 280844 h 312320"/>
                  <a:gd name="connsiteX700" fmla="*/ 45222 w 250028"/>
                  <a:gd name="connsiteY700" fmla="*/ 239674 h 312320"/>
                  <a:gd name="connsiteX701" fmla="*/ 63048 w 250028"/>
                  <a:gd name="connsiteY701" fmla="*/ 281660 h 312320"/>
                  <a:gd name="connsiteX702" fmla="*/ 77732 w 250028"/>
                  <a:gd name="connsiteY702" fmla="*/ 298561 h 312320"/>
                  <a:gd name="connsiteX703" fmla="*/ 82029 w 250028"/>
                  <a:gd name="connsiteY703" fmla="*/ 299376 h 312320"/>
                  <a:gd name="connsiteX704" fmla="*/ 88297 w 250028"/>
                  <a:gd name="connsiteY704" fmla="*/ 297731 h 312320"/>
                  <a:gd name="connsiteX705" fmla="*/ 98358 w 250028"/>
                  <a:gd name="connsiteY705" fmla="*/ 282150 h 312320"/>
                  <a:gd name="connsiteX706" fmla="*/ 108256 w 250028"/>
                  <a:gd name="connsiteY706" fmla="*/ 308881 h 312320"/>
                  <a:gd name="connsiteX707" fmla="*/ 45386 w 250028"/>
                  <a:gd name="connsiteY707" fmla="*/ 280668 h 312320"/>
                  <a:gd name="connsiteX708" fmla="*/ 45222 w 250028"/>
                  <a:gd name="connsiteY708" fmla="*/ 280831 h 312320"/>
                  <a:gd name="connsiteX709" fmla="*/ 110731 w 250028"/>
                  <a:gd name="connsiteY709" fmla="*/ 309384 h 312320"/>
                  <a:gd name="connsiteX710" fmla="*/ 98358 w 250028"/>
                  <a:gd name="connsiteY710" fmla="*/ 272646 h 312320"/>
                  <a:gd name="connsiteX711" fmla="*/ 97869 w 250028"/>
                  <a:gd name="connsiteY711" fmla="*/ 269042 h 312320"/>
                  <a:gd name="connsiteX712" fmla="*/ 123607 w 250028"/>
                  <a:gd name="connsiteY712" fmla="*/ 252305 h 312320"/>
                  <a:gd name="connsiteX713" fmla="*/ 131697 w 250028"/>
                  <a:gd name="connsiteY713" fmla="*/ 238695 h 312320"/>
                  <a:gd name="connsiteX714" fmla="*/ 136646 w 250028"/>
                  <a:gd name="connsiteY714" fmla="*/ 243454 h 312320"/>
                  <a:gd name="connsiteX715" fmla="*/ 138468 w 250028"/>
                  <a:gd name="connsiteY715" fmla="*/ 244936 h 312320"/>
                  <a:gd name="connsiteX716" fmla="*/ 116523 w 250028"/>
                  <a:gd name="connsiteY716" fmla="*/ 309887 h 312320"/>
                  <a:gd name="connsiteX717" fmla="*/ 110581 w 250028"/>
                  <a:gd name="connsiteY717" fmla="*/ 309397 h 312320"/>
                  <a:gd name="connsiteX718" fmla="*/ 110745 w 250028"/>
                  <a:gd name="connsiteY718" fmla="*/ 309397 h 312320"/>
                  <a:gd name="connsiteX719" fmla="*/ 124926 w 250028"/>
                  <a:gd name="connsiteY719" fmla="*/ 310199 h 312320"/>
                  <a:gd name="connsiteX720" fmla="*/ 118821 w 250028"/>
                  <a:gd name="connsiteY720" fmla="*/ 310199 h 312320"/>
                  <a:gd name="connsiteX721" fmla="*/ 131860 w 250028"/>
                  <a:gd name="connsiteY721" fmla="*/ 271490 h 312320"/>
                  <a:gd name="connsiteX722" fmla="*/ 131860 w 250028"/>
                  <a:gd name="connsiteY722" fmla="*/ 310199 h 312320"/>
                  <a:gd name="connsiteX723" fmla="*/ 124763 w 250028"/>
                  <a:gd name="connsiteY723" fmla="*/ 310363 h 312320"/>
                  <a:gd name="connsiteX724" fmla="*/ 124926 w 250028"/>
                  <a:gd name="connsiteY724" fmla="*/ 310199 h 312320"/>
                  <a:gd name="connsiteX725" fmla="*/ 134158 w 250028"/>
                  <a:gd name="connsiteY725" fmla="*/ 309873 h 312320"/>
                  <a:gd name="connsiteX726" fmla="*/ 134158 w 250028"/>
                  <a:gd name="connsiteY726" fmla="*/ 265099 h 312320"/>
                  <a:gd name="connsiteX727" fmla="*/ 138618 w 250028"/>
                  <a:gd name="connsiteY727" fmla="*/ 251816 h 312320"/>
                  <a:gd name="connsiteX728" fmla="*/ 138618 w 250028"/>
                  <a:gd name="connsiteY728" fmla="*/ 309547 h 312320"/>
                  <a:gd name="connsiteX729" fmla="*/ 134158 w 250028"/>
                  <a:gd name="connsiteY729" fmla="*/ 309873 h 312320"/>
                  <a:gd name="connsiteX730" fmla="*/ 134158 w 250028"/>
                  <a:gd name="connsiteY730" fmla="*/ 309873 h 312320"/>
                  <a:gd name="connsiteX731" fmla="*/ 140766 w 250028"/>
                  <a:gd name="connsiteY731" fmla="*/ 309057 h 312320"/>
                  <a:gd name="connsiteX732" fmla="*/ 140766 w 250028"/>
                  <a:gd name="connsiteY732" fmla="*/ 245901 h 312320"/>
                  <a:gd name="connsiteX733" fmla="*/ 143404 w 250028"/>
                  <a:gd name="connsiteY733" fmla="*/ 246390 h 312320"/>
                  <a:gd name="connsiteX734" fmla="*/ 144396 w 250028"/>
                  <a:gd name="connsiteY734" fmla="*/ 246390 h 312320"/>
                  <a:gd name="connsiteX735" fmla="*/ 150175 w 250028"/>
                  <a:gd name="connsiteY735" fmla="*/ 248688 h 312320"/>
                  <a:gd name="connsiteX736" fmla="*/ 155124 w 250028"/>
                  <a:gd name="connsiteY736" fmla="*/ 247546 h 312320"/>
                  <a:gd name="connsiteX737" fmla="*/ 157925 w 250028"/>
                  <a:gd name="connsiteY737" fmla="*/ 248362 h 312320"/>
                  <a:gd name="connsiteX738" fmla="*/ 163364 w 250028"/>
                  <a:gd name="connsiteY738" fmla="*/ 246390 h 312320"/>
                  <a:gd name="connsiteX739" fmla="*/ 163364 w 250028"/>
                  <a:gd name="connsiteY739" fmla="*/ 304122 h 312320"/>
                  <a:gd name="connsiteX740" fmla="*/ 140916 w 250028"/>
                  <a:gd name="connsiteY740" fmla="*/ 309207 h 312320"/>
                  <a:gd name="connsiteX741" fmla="*/ 140752 w 250028"/>
                  <a:gd name="connsiteY741" fmla="*/ 309044 h 312320"/>
                  <a:gd name="connsiteX742" fmla="*/ 165349 w 250028"/>
                  <a:gd name="connsiteY742" fmla="*/ 303306 h 312320"/>
                  <a:gd name="connsiteX743" fmla="*/ 165349 w 250028"/>
                  <a:gd name="connsiteY743" fmla="*/ 244582 h 312320"/>
                  <a:gd name="connsiteX744" fmla="*/ 166831 w 250028"/>
                  <a:gd name="connsiteY744" fmla="*/ 243100 h 312320"/>
                  <a:gd name="connsiteX745" fmla="*/ 177722 w 250028"/>
                  <a:gd name="connsiteY745" fmla="*/ 230795 h 312320"/>
                  <a:gd name="connsiteX746" fmla="*/ 177722 w 250028"/>
                  <a:gd name="connsiteY746" fmla="*/ 298370 h 312320"/>
                  <a:gd name="connsiteX747" fmla="*/ 165349 w 250028"/>
                  <a:gd name="connsiteY747" fmla="*/ 303455 h 312320"/>
                  <a:gd name="connsiteX748" fmla="*/ 165349 w 250028"/>
                  <a:gd name="connsiteY748" fmla="*/ 303292 h 312320"/>
                  <a:gd name="connsiteX749" fmla="*/ 179870 w 250028"/>
                  <a:gd name="connsiteY749" fmla="*/ 297242 h 312320"/>
                  <a:gd name="connsiteX750" fmla="*/ 179870 w 250028"/>
                  <a:gd name="connsiteY750" fmla="*/ 228185 h 312320"/>
                  <a:gd name="connsiteX751" fmla="*/ 182018 w 250028"/>
                  <a:gd name="connsiteY751" fmla="*/ 219333 h 312320"/>
                  <a:gd name="connsiteX752" fmla="*/ 176240 w 250028"/>
                  <a:gd name="connsiteY752" fmla="*/ 211787 h 312320"/>
                  <a:gd name="connsiteX753" fmla="*/ 173439 w 250028"/>
                  <a:gd name="connsiteY753" fmla="*/ 210808 h 312320"/>
                  <a:gd name="connsiteX754" fmla="*/ 179707 w 250028"/>
                  <a:gd name="connsiteY754" fmla="*/ 212127 h 312320"/>
                  <a:gd name="connsiteX755" fmla="*/ 186301 w 250028"/>
                  <a:gd name="connsiteY755" fmla="*/ 232141 h 312320"/>
                  <a:gd name="connsiteX756" fmla="*/ 186301 w 250028"/>
                  <a:gd name="connsiteY756" fmla="*/ 293979 h 312320"/>
                  <a:gd name="connsiteX757" fmla="*/ 179870 w 250028"/>
                  <a:gd name="connsiteY757" fmla="*/ 297419 h 312320"/>
                  <a:gd name="connsiteX758" fmla="*/ 179870 w 250028"/>
                  <a:gd name="connsiteY758" fmla="*/ 297255 h 312320"/>
                  <a:gd name="connsiteX759" fmla="*/ 188449 w 250028"/>
                  <a:gd name="connsiteY759" fmla="*/ 292646 h 312320"/>
                  <a:gd name="connsiteX760" fmla="*/ 188449 w 250028"/>
                  <a:gd name="connsiteY760" fmla="*/ 232114 h 312320"/>
                  <a:gd name="connsiteX761" fmla="*/ 180862 w 250028"/>
                  <a:gd name="connsiteY761" fmla="*/ 210305 h 312320"/>
                  <a:gd name="connsiteX762" fmla="*/ 169305 w 250028"/>
                  <a:gd name="connsiteY762" fmla="*/ 209652 h 312320"/>
                  <a:gd name="connsiteX763" fmla="*/ 171943 w 250028"/>
                  <a:gd name="connsiteY763" fmla="*/ 204730 h 312320"/>
                  <a:gd name="connsiteX764" fmla="*/ 171943 w 250028"/>
                  <a:gd name="connsiteY764" fmla="*/ 204730 h 312320"/>
                  <a:gd name="connsiteX765" fmla="*/ 172772 w 250028"/>
                  <a:gd name="connsiteY765" fmla="*/ 203588 h 312320"/>
                  <a:gd name="connsiteX766" fmla="*/ 204779 w 250028"/>
                  <a:gd name="connsiteY766" fmla="*/ 201617 h 312320"/>
                  <a:gd name="connsiteX767" fmla="*/ 218471 w 250028"/>
                  <a:gd name="connsiteY767" fmla="*/ 229667 h 312320"/>
                  <a:gd name="connsiteX768" fmla="*/ 218471 w 250028"/>
                  <a:gd name="connsiteY768" fmla="*/ 246227 h 312320"/>
                  <a:gd name="connsiteX769" fmla="*/ 218471 w 250028"/>
                  <a:gd name="connsiteY769" fmla="*/ 246227 h 312320"/>
                  <a:gd name="connsiteX770" fmla="*/ 218471 w 250028"/>
                  <a:gd name="connsiteY770" fmla="*/ 267384 h 312320"/>
                  <a:gd name="connsiteX771" fmla="*/ 188599 w 250028"/>
                  <a:gd name="connsiteY771" fmla="*/ 292646 h 312320"/>
                  <a:gd name="connsiteX772" fmla="*/ 188436 w 250028"/>
                  <a:gd name="connsiteY772" fmla="*/ 292646 h 312320"/>
                  <a:gd name="connsiteX773" fmla="*/ 220469 w 250028"/>
                  <a:gd name="connsiteY773" fmla="*/ 246554 h 312320"/>
                  <a:gd name="connsiteX774" fmla="*/ 229715 w 250028"/>
                  <a:gd name="connsiteY774" fmla="*/ 219483 h 312320"/>
                  <a:gd name="connsiteX775" fmla="*/ 228723 w 250028"/>
                  <a:gd name="connsiteY775" fmla="*/ 213256 h 312320"/>
                  <a:gd name="connsiteX776" fmla="*/ 228723 w 250028"/>
                  <a:gd name="connsiteY776" fmla="*/ 213256 h 312320"/>
                  <a:gd name="connsiteX777" fmla="*/ 218321 w 250028"/>
                  <a:gd name="connsiteY777" fmla="*/ 165028 h 312320"/>
                  <a:gd name="connsiteX778" fmla="*/ 201162 w 250028"/>
                  <a:gd name="connsiteY778" fmla="*/ 112369 h 312320"/>
                  <a:gd name="connsiteX779" fmla="*/ 178225 w 250028"/>
                  <a:gd name="connsiteY779" fmla="*/ 90220 h 312320"/>
                  <a:gd name="connsiteX780" fmla="*/ 166844 w 250028"/>
                  <a:gd name="connsiteY780" fmla="*/ 86780 h 312320"/>
                  <a:gd name="connsiteX781" fmla="*/ 162058 w 250028"/>
                  <a:gd name="connsiteY781" fmla="*/ 85135 h 312320"/>
                  <a:gd name="connsiteX782" fmla="*/ 162058 w 250028"/>
                  <a:gd name="connsiteY782" fmla="*/ 85135 h 312320"/>
                  <a:gd name="connsiteX783" fmla="*/ 153805 w 250028"/>
                  <a:gd name="connsiteY783" fmla="*/ 80539 h 312320"/>
                  <a:gd name="connsiteX784" fmla="*/ 154471 w 250028"/>
                  <a:gd name="connsiteY784" fmla="*/ 78567 h 312320"/>
                  <a:gd name="connsiteX785" fmla="*/ 150678 w 250028"/>
                  <a:gd name="connsiteY785" fmla="*/ 70369 h 312320"/>
                  <a:gd name="connsiteX786" fmla="*/ 151344 w 250028"/>
                  <a:gd name="connsiteY786" fmla="*/ 68887 h 312320"/>
                  <a:gd name="connsiteX787" fmla="*/ 248207 w 250028"/>
                  <a:gd name="connsiteY787" fmla="*/ 188129 h 312320"/>
                  <a:gd name="connsiteX788" fmla="*/ 220809 w 250028"/>
                  <a:gd name="connsiteY788" fmla="*/ 264732 h 312320"/>
                  <a:gd name="connsiteX789" fmla="*/ 220809 w 250028"/>
                  <a:gd name="connsiteY789" fmla="*/ 246526 h 312320"/>
                  <a:gd name="connsiteX790" fmla="*/ 220483 w 250028"/>
                  <a:gd name="connsiteY790" fmla="*/ 246526 h 312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</a:cxnLst>
                <a:rect l="l" t="t" r="r" b="b"/>
                <a:pathLst>
                  <a:path w="250028" h="312320">
                    <a:moveTo>
                      <a:pt x="151657" y="66779"/>
                    </a:moveTo>
                    <a:cubicBezTo>
                      <a:pt x="152146" y="64808"/>
                      <a:pt x="151820" y="63339"/>
                      <a:pt x="151657" y="62836"/>
                    </a:cubicBezTo>
                    <a:cubicBezTo>
                      <a:pt x="151657" y="57425"/>
                      <a:pt x="154458" y="53482"/>
                      <a:pt x="154458" y="53318"/>
                    </a:cubicBezTo>
                    <a:lnTo>
                      <a:pt x="154458" y="53155"/>
                    </a:lnTo>
                    <a:cubicBezTo>
                      <a:pt x="158754" y="43801"/>
                      <a:pt x="154784" y="36418"/>
                      <a:pt x="153628" y="34460"/>
                    </a:cubicBezTo>
                    <a:lnTo>
                      <a:pt x="162045" y="13793"/>
                    </a:lnTo>
                    <a:lnTo>
                      <a:pt x="162045" y="13793"/>
                    </a:lnTo>
                    <a:lnTo>
                      <a:pt x="162045" y="13630"/>
                    </a:lnTo>
                    <a:lnTo>
                      <a:pt x="162045" y="13630"/>
                    </a:lnTo>
                    <a:lnTo>
                      <a:pt x="162045" y="13467"/>
                    </a:lnTo>
                    <a:cubicBezTo>
                      <a:pt x="161882" y="12977"/>
                      <a:pt x="157095" y="1162"/>
                      <a:pt x="130201" y="20"/>
                    </a:cubicBezTo>
                    <a:cubicBezTo>
                      <a:pt x="129535" y="20"/>
                      <a:pt x="112213" y="-796"/>
                      <a:pt x="99677" y="8055"/>
                    </a:cubicBezTo>
                    <a:lnTo>
                      <a:pt x="99677" y="8055"/>
                    </a:lnTo>
                    <a:cubicBezTo>
                      <a:pt x="99677" y="8055"/>
                      <a:pt x="99514" y="8055"/>
                      <a:pt x="99351" y="8382"/>
                    </a:cubicBezTo>
                    <a:lnTo>
                      <a:pt x="99351" y="8382"/>
                    </a:lnTo>
                    <a:lnTo>
                      <a:pt x="99351" y="9197"/>
                    </a:lnTo>
                    <a:cubicBezTo>
                      <a:pt x="99514" y="11006"/>
                      <a:pt x="100996" y="15928"/>
                      <a:pt x="105455" y="30354"/>
                    </a:cubicBezTo>
                    <a:cubicBezTo>
                      <a:pt x="104966" y="31496"/>
                      <a:pt x="103647" y="35439"/>
                      <a:pt x="104300" y="40361"/>
                    </a:cubicBezTo>
                    <a:cubicBezTo>
                      <a:pt x="104300" y="40361"/>
                      <a:pt x="104789" y="43148"/>
                      <a:pt x="104300" y="44793"/>
                    </a:cubicBezTo>
                    <a:cubicBezTo>
                      <a:pt x="104300" y="45120"/>
                      <a:pt x="102152" y="52176"/>
                      <a:pt x="104789" y="65623"/>
                    </a:cubicBezTo>
                    <a:cubicBezTo>
                      <a:pt x="97202" y="66766"/>
                      <a:pt x="89942" y="68737"/>
                      <a:pt x="82844" y="71198"/>
                    </a:cubicBezTo>
                    <a:lnTo>
                      <a:pt x="74591" y="67595"/>
                    </a:lnTo>
                    <a:lnTo>
                      <a:pt x="73599" y="67595"/>
                    </a:lnTo>
                    <a:lnTo>
                      <a:pt x="73599" y="67758"/>
                    </a:lnTo>
                    <a:lnTo>
                      <a:pt x="73435" y="67921"/>
                    </a:lnTo>
                    <a:lnTo>
                      <a:pt x="73435" y="67921"/>
                    </a:lnTo>
                    <a:lnTo>
                      <a:pt x="67494" y="77602"/>
                    </a:lnTo>
                    <a:lnTo>
                      <a:pt x="67494" y="77928"/>
                    </a:lnTo>
                    <a:cubicBezTo>
                      <a:pt x="27397" y="98595"/>
                      <a:pt x="0" y="140255"/>
                      <a:pt x="0" y="188156"/>
                    </a:cubicBezTo>
                    <a:cubicBezTo>
                      <a:pt x="0" y="225560"/>
                      <a:pt x="16669" y="259022"/>
                      <a:pt x="43074" y="281810"/>
                    </a:cubicBezTo>
                    <a:cubicBezTo>
                      <a:pt x="43740" y="282462"/>
                      <a:pt x="44556" y="283129"/>
                      <a:pt x="45222" y="283618"/>
                    </a:cubicBezTo>
                    <a:cubicBezTo>
                      <a:pt x="63048" y="298384"/>
                      <a:pt x="85156" y="308391"/>
                      <a:pt x="109412" y="311342"/>
                    </a:cubicBezTo>
                    <a:cubicBezTo>
                      <a:pt x="110242" y="311342"/>
                      <a:pt x="111234" y="311668"/>
                      <a:pt x="112050" y="311668"/>
                    </a:cubicBezTo>
                    <a:cubicBezTo>
                      <a:pt x="113369" y="311668"/>
                      <a:pt x="114688" y="311831"/>
                      <a:pt x="116006" y="311994"/>
                    </a:cubicBezTo>
                    <a:cubicBezTo>
                      <a:pt x="116673" y="311994"/>
                      <a:pt x="117488" y="311994"/>
                      <a:pt x="118155" y="312157"/>
                    </a:cubicBezTo>
                    <a:cubicBezTo>
                      <a:pt x="120466" y="312157"/>
                      <a:pt x="122614" y="312320"/>
                      <a:pt x="124926" y="312320"/>
                    </a:cubicBezTo>
                    <a:cubicBezTo>
                      <a:pt x="127237" y="312320"/>
                      <a:pt x="129549" y="312320"/>
                      <a:pt x="132023" y="312157"/>
                    </a:cubicBezTo>
                    <a:lnTo>
                      <a:pt x="134172" y="312157"/>
                    </a:lnTo>
                    <a:cubicBezTo>
                      <a:pt x="135654" y="312157"/>
                      <a:pt x="137136" y="311994"/>
                      <a:pt x="138631" y="311831"/>
                    </a:cubicBezTo>
                    <a:cubicBezTo>
                      <a:pt x="139298" y="311831"/>
                      <a:pt x="140113" y="311668"/>
                      <a:pt x="140780" y="311505"/>
                    </a:cubicBezTo>
                    <a:cubicBezTo>
                      <a:pt x="148530" y="310526"/>
                      <a:pt x="156130" y="308881"/>
                      <a:pt x="163228" y="306583"/>
                    </a:cubicBezTo>
                    <a:cubicBezTo>
                      <a:pt x="163894" y="306420"/>
                      <a:pt x="164710" y="306093"/>
                      <a:pt x="165376" y="305930"/>
                    </a:cubicBezTo>
                    <a:cubicBezTo>
                      <a:pt x="169496" y="304448"/>
                      <a:pt x="173629" y="302816"/>
                      <a:pt x="177749" y="301008"/>
                    </a:cubicBezTo>
                    <a:cubicBezTo>
                      <a:pt x="178415" y="300682"/>
                      <a:pt x="179231" y="300355"/>
                      <a:pt x="179897" y="300029"/>
                    </a:cubicBezTo>
                    <a:cubicBezTo>
                      <a:pt x="182045" y="298887"/>
                      <a:pt x="184194" y="297894"/>
                      <a:pt x="186328" y="296589"/>
                    </a:cubicBezTo>
                    <a:cubicBezTo>
                      <a:pt x="186994" y="296263"/>
                      <a:pt x="187810" y="295773"/>
                      <a:pt x="188477" y="295447"/>
                    </a:cubicBezTo>
                    <a:cubicBezTo>
                      <a:pt x="199694" y="288880"/>
                      <a:pt x="209769" y="280518"/>
                      <a:pt x="218348" y="271000"/>
                    </a:cubicBezTo>
                    <a:cubicBezTo>
                      <a:pt x="219015" y="270185"/>
                      <a:pt x="219830" y="269355"/>
                      <a:pt x="220497" y="268539"/>
                    </a:cubicBezTo>
                    <a:cubicBezTo>
                      <a:pt x="238811" y="246894"/>
                      <a:pt x="250029" y="219007"/>
                      <a:pt x="250029" y="188496"/>
                    </a:cubicBezTo>
                    <a:cubicBezTo>
                      <a:pt x="250029" y="129120"/>
                      <a:pt x="207784" y="79247"/>
                      <a:pt x="151684" y="67119"/>
                    </a:cubicBezTo>
                    <a:lnTo>
                      <a:pt x="151684" y="66793"/>
                    </a:lnTo>
                    <a:close/>
                    <a:moveTo>
                      <a:pt x="153968" y="42509"/>
                    </a:moveTo>
                    <a:cubicBezTo>
                      <a:pt x="153968" y="42509"/>
                      <a:pt x="154131" y="42183"/>
                      <a:pt x="154295" y="42020"/>
                    </a:cubicBezTo>
                    <a:cubicBezTo>
                      <a:pt x="154784" y="44807"/>
                      <a:pt x="154621" y="48247"/>
                      <a:pt x="152813" y="52353"/>
                    </a:cubicBezTo>
                    <a:cubicBezTo>
                      <a:pt x="152323" y="53006"/>
                      <a:pt x="149672" y="57275"/>
                      <a:pt x="149672" y="63013"/>
                    </a:cubicBezTo>
                    <a:lnTo>
                      <a:pt x="149672" y="63176"/>
                    </a:lnTo>
                    <a:cubicBezTo>
                      <a:pt x="149672" y="63176"/>
                      <a:pt x="149998" y="64495"/>
                      <a:pt x="149672" y="66290"/>
                    </a:cubicBezTo>
                    <a:cubicBezTo>
                      <a:pt x="149672" y="66942"/>
                      <a:pt x="149345" y="67609"/>
                      <a:pt x="149006" y="68261"/>
                    </a:cubicBezTo>
                    <a:cubicBezTo>
                      <a:pt x="148842" y="68751"/>
                      <a:pt x="148516" y="69077"/>
                      <a:pt x="148176" y="69580"/>
                    </a:cubicBezTo>
                    <a:cubicBezTo>
                      <a:pt x="147850" y="70070"/>
                      <a:pt x="147850" y="70559"/>
                      <a:pt x="148176" y="70899"/>
                    </a:cubicBezTo>
                    <a:cubicBezTo>
                      <a:pt x="149332" y="72041"/>
                      <a:pt x="152133" y="75821"/>
                      <a:pt x="151970" y="78119"/>
                    </a:cubicBezTo>
                    <a:cubicBezTo>
                      <a:pt x="151970" y="78445"/>
                      <a:pt x="151970" y="78608"/>
                      <a:pt x="151806" y="78771"/>
                    </a:cubicBezTo>
                    <a:cubicBezTo>
                      <a:pt x="147020" y="74339"/>
                      <a:pt x="146028" y="69757"/>
                      <a:pt x="145865" y="67622"/>
                    </a:cubicBezTo>
                    <a:lnTo>
                      <a:pt x="145865" y="66643"/>
                    </a:lnTo>
                    <a:cubicBezTo>
                      <a:pt x="145865" y="66154"/>
                      <a:pt x="146191" y="65827"/>
                      <a:pt x="146354" y="65501"/>
                    </a:cubicBezTo>
                    <a:cubicBezTo>
                      <a:pt x="146844" y="64359"/>
                      <a:pt x="147347" y="63530"/>
                      <a:pt x="147347" y="63530"/>
                    </a:cubicBezTo>
                    <a:cubicBezTo>
                      <a:pt x="148502" y="61069"/>
                      <a:pt x="148666" y="58608"/>
                      <a:pt x="148502" y="56310"/>
                    </a:cubicBezTo>
                    <a:cubicBezTo>
                      <a:pt x="148992" y="56310"/>
                      <a:pt x="149495" y="56147"/>
                      <a:pt x="149821" y="55820"/>
                    </a:cubicBezTo>
                    <a:cubicBezTo>
                      <a:pt x="151303" y="54841"/>
                      <a:pt x="151303" y="52380"/>
                      <a:pt x="151303" y="52217"/>
                    </a:cubicBezTo>
                    <a:cubicBezTo>
                      <a:pt x="151303" y="50409"/>
                      <a:pt x="152296" y="49267"/>
                      <a:pt x="152296" y="49267"/>
                    </a:cubicBezTo>
                    <a:lnTo>
                      <a:pt x="152296" y="49104"/>
                    </a:lnTo>
                    <a:cubicBezTo>
                      <a:pt x="154607" y="45827"/>
                      <a:pt x="154281" y="43529"/>
                      <a:pt x="153778" y="42373"/>
                    </a:cubicBezTo>
                    <a:lnTo>
                      <a:pt x="153941" y="42536"/>
                    </a:lnTo>
                    <a:close/>
                    <a:moveTo>
                      <a:pt x="166015" y="88602"/>
                    </a:moveTo>
                    <a:lnTo>
                      <a:pt x="177572" y="92042"/>
                    </a:lnTo>
                    <a:cubicBezTo>
                      <a:pt x="177572" y="92042"/>
                      <a:pt x="193412" y="95808"/>
                      <a:pt x="199028" y="112709"/>
                    </a:cubicBezTo>
                    <a:lnTo>
                      <a:pt x="216186" y="165368"/>
                    </a:lnTo>
                    <a:cubicBezTo>
                      <a:pt x="216186" y="165368"/>
                      <a:pt x="223284" y="186525"/>
                      <a:pt x="225758" y="205057"/>
                    </a:cubicBezTo>
                    <a:cubicBezTo>
                      <a:pt x="220143" y="194397"/>
                      <a:pt x="210408" y="191120"/>
                      <a:pt x="210408" y="191120"/>
                    </a:cubicBezTo>
                    <a:cubicBezTo>
                      <a:pt x="193902" y="186035"/>
                      <a:pt x="183187" y="189978"/>
                      <a:pt x="176416" y="195879"/>
                    </a:cubicBezTo>
                    <a:cubicBezTo>
                      <a:pt x="180536" y="186525"/>
                      <a:pt x="189619" y="175212"/>
                      <a:pt x="209089" y="178489"/>
                    </a:cubicBezTo>
                    <a:cubicBezTo>
                      <a:pt x="209755" y="178489"/>
                      <a:pt x="210245" y="178163"/>
                      <a:pt x="210245" y="177673"/>
                    </a:cubicBezTo>
                    <a:cubicBezTo>
                      <a:pt x="210245" y="177021"/>
                      <a:pt x="209918" y="176531"/>
                      <a:pt x="209415" y="176531"/>
                    </a:cubicBezTo>
                    <a:cubicBezTo>
                      <a:pt x="196050" y="174233"/>
                      <a:pt x="187144" y="178503"/>
                      <a:pt x="181366" y="184567"/>
                    </a:cubicBezTo>
                    <a:cubicBezTo>
                      <a:pt x="183011" y="181290"/>
                      <a:pt x="184669" y="177836"/>
                      <a:pt x="185988" y="175049"/>
                    </a:cubicBezTo>
                    <a:lnTo>
                      <a:pt x="185988" y="174233"/>
                    </a:lnTo>
                    <a:cubicBezTo>
                      <a:pt x="185988" y="173907"/>
                      <a:pt x="185662" y="173744"/>
                      <a:pt x="185499" y="173581"/>
                    </a:cubicBezTo>
                    <a:lnTo>
                      <a:pt x="174934" y="168659"/>
                    </a:lnTo>
                    <a:cubicBezTo>
                      <a:pt x="175927" y="165219"/>
                      <a:pt x="180876" y="151269"/>
                      <a:pt x="198864" y="146020"/>
                    </a:cubicBezTo>
                    <a:cubicBezTo>
                      <a:pt x="199354" y="146020"/>
                      <a:pt x="199694" y="145204"/>
                      <a:pt x="199531" y="144701"/>
                    </a:cubicBezTo>
                    <a:cubicBezTo>
                      <a:pt x="199531" y="144212"/>
                      <a:pt x="198701" y="143886"/>
                      <a:pt x="198212" y="144049"/>
                    </a:cubicBezTo>
                    <a:cubicBezTo>
                      <a:pt x="179897" y="149297"/>
                      <a:pt x="174282" y="163410"/>
                      <a:pt x="172963" y="167666"/>
                    </a:cubicBezTo>
                    <a:lnTo>
                      <a:pt x="171807" y="167177"/>
                    </a:lnTo>
                    <a:lnTo>
                      <a:pt x="171807" y="116488"/>
                    </a:lnTo>
                    <a:cubicBezTo>
                      <a:pt x="171807" y="116488"/>
                      <a:pt x="171318" y="115509"/>
                      <a:pt x="170815" y="115509"/>
                    </a:cubicBezTo>
                    <a:cubicBezTo>
                      <a:pt x="170311" y="115509"/>
                      <a:pt x="169822" y="115999"/>
                      <a:pt x="169822" y="116488"/>
                    </a:cubicBezTo>
                    <a:lnTo>
                      <a:pt x="169822" y="166184"/>
                    </a:lnTo>
                    <a:lnTo>
                      <a:pt x="149033" y="156503"/>
                    </a:lnTo>
                    <a:lnTo>
                      <a:pt x="149033" y="156503"/>
                    </a:lnTo>
                    <a:cubicBezTo>
                      <a:pt x="149033" y="156503"/>
                      <a:pt x="145729" y="155021"/>
                      <a:pt x="142098" y="159454"/>
                    </a:cubicBezTo>
                    <a:lnTo>
                      <a:pt x="142098" y="119262"/>
                    </a:lnTo>
                    <a:cubicBezTo>
                      <a:pt x="142098" y="119262"/>
                      <a:pt x="141609" y="118283"/>
                      <a:pt x="141106" y="118283"/>
                    </a:cubicBezTo>
                    <a:cubicBezTo>
                      <a:pt x="140603" y="118283"/>
                      <a:pt x="140113" y="118773"/>
                      <a:pt x="140113" y="119262"/>
                    </a:cubicBezTo>
                    <a:lnTo>
                      <a:pt x="140113" y="162730"/>
                    </a:lnTo>
                    <a:lnTo>
                      <a:pt x="129059" y="185043"/>
                    </a:lnTo>
                    <a:lnTo>
                      <a:pt x="129059" y="106971"/>
                    </a:lnTo>
                    <a:lnTo>
                      <a:pt x="135164" y="106971"/>
                    </a:lnTo>
                    <a:cubicBezTo>
                      <a:pt x="137965" y="106971"/>
                      <a:pt x="140603" y="105992"/>
                      <a:pt x="142588" y="104183"/>
                    </a:cubicBezTo>
                    <a:lnTo>
                      <a:pt x="161732" y="87283"/>
                    </a:lnTo>
                    <a:cubicBezTo>
                      <a:pt x="163214" y="87772"/>
                      <a:pt x="164696" y="88262"/>
                      <a:pt x="166192" y="88765"/>
                    </a:cubicBezTo>
                    <a:lnTo>
                      <a:pt x="166028" y="88602"/>
                    </a:lnTo>
                    <a:close/>
                    <a:moveTo>
                      <a:pt x="205785" y="199645"/>
                    </a:moveTo>
                    <a:cubicBezTo>
                      <a:pt x="198035" y="194886"/>
                      <a:pt x="187797" y="195050"/>
                      <a:pt x="175424" y="199972"/>
                    </a:cubicBezTo>
                    <a:cubicBezTo>
                      <a:pt x="181692" y="193078"/>
                      <a:pt x="192256" y="187830"/>
                      <a:pt x="209742" y="193241"/>
                    </a:cubicBezTo>
                    <a:cubicBezTo>
                      <a:pt x="209742" y="193241"/>
                      <a:pt x="226071" y="198816"/>
                      <a:pt x="227567" y="219646"/>
                    </a:cubicBezTo>
                    <a:cubicBezTo>
                      <a:pt x="227567" y="219646"/>
                      <a:pt x="230205" y="232114"/>
                      <a:pt x="220469" y="243263"/>
                    </a:cubicBezTo>
                    <a:lnTo>
                      <a:pt x="220469" y="229327"/>
                    </a:lnTo>
                    <a:cubicBezTo>
                      <a:pt x="220469" y="228511"/>
                      <a:pt x="219640" y="207844"/>
                      <a:pt x="205785" y="199469"/>
                    </a:cubicBezTo>
                    <a:lnTo>
                      <a:pt x="205785" y="199632"/>
                    </a:lnTo>
                    <a:close/>
                    <a:moveTo>
                      <a:pt x="178062" y="227206"/>
                    </a:moveTo>
                    <a:lnTo>
                      <a:pt x="165362" y="241645"/>
                    </a:lnTo>
                    <a:cubicBezTo>
                      <a:pt x="165362" y="241645"/>
                      <a:pt x="164696" y="242461"/>
                      <a:pt x="163717" y="243290"/>
                    </a:cubicBezTo>
                    <a:lnTo>
                      <a:pt x="163717" y="243290"/>
                    </a:lnTo>
                    <a:cubicBezTo>
                      <a:pt x="162235" y="244609"/>
                      <a:pt x="160087" y="246078"/>
                      <a:pt x="158102" y="246078"/>
                    </a:cubicBezTo>
                    <a:cubicBezTo>
                      <a:pt x="159910" y="245099"/>
                      <a:pt x="161569" y="243780"/>
                      <a:pt x="162561" y="242638"/>
                    </a:cubicBezTo>
                    <a:cubicBezTo>
                      <a:pt x="163051" y="242311"/>
                      <a:pt x="163051" y="241496"/>
                      <a:pt x="162561" y="241156"/>
                    </a:cubicBezTo>
                    <a:cubicBezTo>
                      <a:pt x="162072" y="240666"/>
                      <a:pt x="161406" y="240666"/>
                      <a:pt x="161079" y="241156"/>
                    </a:cubicBezTo>
                    <a:cubicBezTo>
                      <a:pt x="161079" y="241156"/>
                      <a:pt x="153329" y="248376"/>
                      <a:pt x="147551" y="245915"/>
                    </a:cubicBezTo>
                    <a:cubicBezTo>
                      <a:pt x="152826" y="244596"/>
                      <a:pt x="157449" y="240503"/>
                      <a:pt x="157775" y="240340"/>
                    </a:cubicBezTo>
                    <a:cubicBezTo>
                      <a:pt x="158265" y="240014"/>
                      <a:pt x="158265" y="239361"/>
                      <a:pt x="157775" y="238858"/>
                    </a:cubicBezTo>
                    <a:cubicBezTo>
                      <a:pt x="157449" y="238368"/>
                      <a:pt x="156783" y="238368"/>
                      <a:pt x="156293" y="238858"/>
                    </a:cubicBezTo>
                    <a:cubicBezTo>
                      <a:pt x="156293" y="238858"/>
                      <a:pt x="149522" y="244759"/>
                      <a:pt x="143417" y="244433"/>
                    </a:cubicBezTo>
                    <a:cubicBezTo>
                      <a:pt x="142751" y="244433"/>
                      <a:pt x="142098" y="244269"/>
                      <a:pt x="141432" y="244106"/>
                    </a:cubicBezTo>
                    <a:cubicBezTo>
                      <a:pt x="145062" y="243617"/>
                      <a:pt x="149182" y="241319"/>
                      <a:pt x="153642" y="237213"/>
                    </a:cubicBezTo>
                    <a:cubicBezTo>
                      <a:pt x="154131" y="236886"/>
                      <a:pt x="154131" y="236071"/>
                      <a:pt x="153642" y="235731"/>
                    </a:cubicBezTo>
                    <a:cubicBezTo>
                      <a:pt x="153316" y="235241"/>
                      <a:pt x="152486" y="235241"/>
                      <a:pt x="152160" y="235731"/>
                    </a:cubicBezTo>
                    <a:cubicBezTo>
                      <a:pt x="146544" y="240816"/>
                      <a:pt x="141935" y="242951"/>
                      <a:pt x="138305" y="241958"/>
                    </a:cubicBezTo>
                    <a:cubicBezTo>
                      <a:pt x="135830" y="241305"/>
                      <a:pt x="134348" y="239334"/>
                      <a:pt x="133519" y="237689"/>
                    </a:cubicBezTo>
                    <a:lnTo>
                      <a:pt x="136320" y="239007"/>
                    </a:lnTo>
                    <a:lnTo>
                      <a:pt x="137149" y="239007"/>
                    </a:lnTo>
                    <a:cubicBezTo>
                      <a:pt x="137149" y="239007"/>
                      <a:pt x="140113" y="237865"/>
                      <a:pt x="142928" y="235731"/>
                    </a:cubicBezTo>
                    <a:lnTo>
                      <a:pt x="142928" y="235731"/>
                    </a:lnTo>
                    <a:cubicBezTo>
                      <a:pt x="143757" y="235078"/>
                      <a:pt x="144573" y="234412"/>
                      <a:pt x="145402" y="233596"/>
                    </a:cubicBezTo>
                    <a:lnTo>
                      <a:pt x="153656" y="222936"/>
                    </a:lnTo>
                    <a:cubicBezTo>
                      <a:pt x="153656" y="222936"/>
                      <a:pt x="153982" y="222284"/>
                      <a:pt x="153656" y="221794"/>
                    </a:cubicBezTo>
                    <a:cubicBezTo>
                      <a:pt x="153656" y="221468"/>
                      <a:pt x="153166" y="221142"/>
                      <a:pt x="152826" y="221142"/>
                    </a:cubicBezTo>
                    <a:lnTo>
                      <a:pt x="145729" y="220652"/>
                    </a:lnTo>
                    <a:lnTo>
                      <a:pt x="145062" y="220652"/>
                    </a:lnTo>
                    <a:cubicBezTo>
                      <a:pt x="141595" y="222787"/>
                      <a:pt x="139284" y="222297"/>
                      <a:pt x="137965" y="221631"/>
                    </a:cubicBezTo>
                    <a:lnTo>
                      <a:pt x="144233" y="217865"/>
                    </a:lnTo>
                    <a:cubicBezTo>
                      <a:pt x="144233" y="217865"/>
                      <a:pt x="156280" y="212127"/>
                      <a:pt x="163214" y="215730"/>
                    </a:cubicBezTo>
                    <a:cubicBezTo>
                      <a:pt x="163880" y="216056"/>
                      <a:pt x="164370" y="215730"/>
                      <a:pt x="164859" y="215241"/>
                    </a:cubicBezTo>
                    <a:cubicBezTo>
                      <a:pt x="166015" y="214262"/>
                      <a:pt x="169645" y="210971"/>
                      <a:pt x="174921" y="213759"/>
                    </a:cubicBezTo>
                    <a:cubicBezTo>
                      <a:pt x="174921" y="213759"/>
                      <a:pt x="178714" y="216056"/>
                      <a:pt x="179544" y="219986"/>
                    </a:cubicBezTo>
                    <a:cubicBezTo>
                      <a:pt x="180033" y="222284"/>
                      <a:pt x="179380" y="224745"/>
                      <a:pt x="177558" y="227369"/>
                    </a:cubicBezTo>
                    <a:lnTo>
                      <a:pt x="178048" y="227206"/>
                    </a:lnTo>
                    <a:close/>
                    <a:moveTo>
                      <a:pt x="45059" y="233922"/>
                    </a:moveTo>
                    <a:lnTo>
                      <a:pt x="45059" y="233922"/>
                    </a:lnTo>
                    <a:cubicBezTo>
                      <a:pt x="33679" y="213419"/>
                      <a:pt x="33013" y="188319"/>
                      <a:pt x="61566" y="114177"/>
                    </a:cubicBezTo>
                    <a:cubicBezTo>
                      <a:pt x="64870" y="104007"/>
                      <a:pt x="71790" y="98758"/>
                      <a:pt x="76916" y="95971"/>
                    </a:cubicBezTo>
                    <a:lnTo>
                      <a:pt x="88636" y="140092"/>
                    </a:lnTo>
                    <a:lnTo>
                      <a:pt x="85999" y="142716"/>
                    </a:lnTo>
                    <a:cubicBezTo>
                      <a:pt x="82532" y="147475"/>
                      <a:pt x="83687" y="150752"/>
                      <a:pt x="84517" y="153539"/>
                    </a:cubicBezTo>
                    <a:lnTo>
                      <a:pt x="84517" y="154192"/>
                    </a:lnTo>
                    <a:cubicBezTo>
                      <a:pt x="86162" y="158787"/>
                      <a:pt x="84190" y="168795"/>
                      <a:pt x="82532" y="171908"/>
                    </a:cubicBezTo>
                    <a:cubicBezTo>
                      <a:pt x="81050" y="174859"/>
                      <a:pt x="78901" y="179291"/>
                      <a:pt x="78235" y="180760"/>
                    </a:cubicBezTo>
                    <a:lnTo>
                      <a:pt x="78235" y="181086"/>
                    </a:lnTo>
                    <a:cubicBezTo>
                      <a:pt x="75597" y="186171"/>
                      <a:pt x="78561" y="189937"/>
                      <a:pt x="81376" y="192235"/>
                    </a:cubicBezTo>
                    <a:cubicBezTo>
                      <a:pt x="84517" y="194370"/>
                      <a:pt x="87807" y="195838"/>
                      <a:pt x="90948" y="196668"/>
                    </a:cubicBezTo>
                    <a:lnTo>
                      <a:pt x="90948" y="196668"/>
                    </a:lnTo>
                    <a:cubicBezTo>
                      <a:pt x="95897" y="197987"/>
                      <a:pt x="100683" y="198150"/>
                      <a:pt x="105306" y="198313"/>
                    </a:cubicBezTo>
                    <a:lnTo>
                      <a:pt x="109099" y="213079"/>
                    </a:lnTo>
                    <a:cubicBezTo>
                      <a:pt x="104477" y="218490"/>
                      <a:pt x="90118" y="223739"/>
                      <a:pt x="75937" y="220299"/>
                    </a:cubicBezTo>
                    <a:cubicBezTo>
                      <a:pt x="71151" y="219156"/>
                      <a:pt x="67031" y="216192"/>
                      <a:pt x="64217" y="212263"/>
                    </a:cubicBezTo>
                    <a:cubicBezTo>
                      <a:pt x="60423" y="206688"/>
                      <a:pt x="60097" y="199795"/>
                      <a:pt x="60423" y="194873"/>
                    </a:cubicBezTo>
                    <a:cubicBezTo>
                      <a:pt x="60750" y="190604"/>
                      <a:pt x="61742" y="186348"/>
                      <a:pt x="62572" y="182242"/>
                    </a:cubicBezTo>
                    <a:cubicBezTo>
                      <a:pt x="63061" y="180270"/>
                      <a:pt x="63401" y="178299"/>
                      <a:pt x="63891" y="176341"/>
                    </a:cubicBezTo>
                    <a:cubicBezTo>
                      <a:pt x="64217" y="174695"/>
                      <a:pt x="64557" y="172235"/>
                      <a:pt x="64380" y="169774"/>
                    </a:cubicBezTo>
                    <a:cubicBezTo>
                      <a:pt x="64380" y="169121"/>
                      <a:pt x="63891" y="168631"/>
                      <a:pt x="63224" y="168795"/>
                    </a:cubicBezTo>
                    <a:cubicBezTo>
                      <a:pt x="62558" y="168795"/>
                      <a:pt x="62232" y="169284"/>
                      <a:pt x="62232" y="169937"/>
                    </a:cubicBezTo>
                    <a:cubicBezTo>
                      <a:pt x="62232" y="172071"/>
                      <a:pt x="61905" y="174369"/>
                      <a:pt x="61742" y="176001"/>
                    </a:cubicBezTo>
                    <a:cubicBezTo>
                      <a:pt x="61416" y="177972"/>
                      <a:pt x="60913" y="179944"/>
                      <a:pt x="60587" y="181902"/>
                    </a:cubicBezTo>
                    <a:cubicBezTo>
                      <a:pt x="59594" y="186008"/>
                      <a:pt x="58765" y="190427"/>
                      <a:pt x="58438" y="194696"/>
                    </a:cubicBezTo>
                    <a:cubicBezTo>
                      <a:pt x="57772" y="202242"/>
                      <a:pt x="59268" y="208633"/>
                      <a:pt x="62558" y="213555"/>
                    </a:cubicBezTo>
                    <a:cubicBezTo>
                      <a:pt x="65522" y="217987"/>
                      <a:pt x="70308" y="221264"/>
                      <a:pt x="75597" y="222406"/>
                    </a:cubicBezTo>
                    <a:cubicBezTo>
                      <a:pt x="78901" y="223222"/>
                      <a:pt x="82192" y="223548"/>
                      <a:pt x="85496" y="223548"/>
                    </a:cubicBezTo>
                    <a:cubicBezTo>
                      <a:pt x="96223" y="223548"/>
                      <a:pt x="105455" y="219605"/>
                      <a:pt x="109915" y="215513"/>
                    </a:cubicBezTo>
                    <a:lnTo>
                      <a:pt x="111234" y="220598"/>
                    </a:lnTo>
                    <a:lnTo>
                      <a:pt x="109915" y="223385"/>
                    </a:lnTo>
                    <a:lnTo>
                      <a:pt x="109915" y="223385"/>
                    </a:lnTo>
                    <a:cubicBezTo>
                      <a:pt x="109426" y="224038"/>
                      <a:pt x="109426" y="224704"/>
                      <a:pt x="109426" y="224704"/>
                    </a:cubicBezTo>
                    <a:cubicBezTo>
                      <a:pt x="109426" y="225030"/>
                      <a:pt x="109589" y="225520"/>
                      <a:pt x="110092" y="225683"/>
                    </a:cubicBezTo>
                    <a:lnTo>
                      <a:pt x="123621" y="232413"/>
                    </a:lnTo>
                    <a:cubicBezTo>
                      <a:pt x="116034" y="231924"/>
                      <a:pt x="111737" y="235037"/>
                      <a:pt x="111574" y="235200"/>
                    </a:cubicBezTo>
                    <a:cubicBezTo>
                      <a:pt x="83021" y="251761"/>
                      <a:pt x="65699" y="249300"/>
                      <a:pt x="56127" y="244215"/>
                    </a:cubicBezTo>
                    <a:cubicBezTo>
                      <a:pt x="48200" y="240109"/>
                      <a:pt x="45073" y="234045"/>
                      <a:pt x="45073" y="233882"/>
                    </a:cubicBezTo>
                    <a:lnTo>
                      <a:pt x="45073" y="233882"/>
                    </a:lnTo>
                    <a:close/>
                    <a:moveTo>
                      <a:pt x="78058" y="92205"/>
                    </a:moveTo>
                    <a:cubicBezTo>
                      <a:pt x="79377" y="91879"/>
                      <a:pt x="80533" y="91389"/>
                      <a:pt x="81525" y="90560"/>
                    </a:cubicBezTo>
                    <a:lnTo>
                      <a:pt x="82015" y="90560"/>
                    </a:lnTo>
                    <a:cubicBezTo>
                      <a:pt x="83171" y="90560"/>
                      <a:pt x="84490" y="90396"/>
                      <a:pt x="85482" y="89907"/>
                    </a:cubicBezTo>
                    <a:lnTo>
                      <a:pt x="85482" y="90396"/>
                    </a:lnTo>
                    <a:lnTo>
                      <a:pt x="86148" y="92531"/>
                    </a:lnTo>
                    <a:lnTo>
                      <a:pt x="97039" y="134354"/>
                    </a:lnTo>
                    <a:cubicBezTo>
                      <a:pt x="95054" y="134191"/>
                      <a:pt x="93083" y="135496"/>
                      <a:pt x="92090" y="136326"/>
                    </a:cubicBezTo>
                    <a:lnTo>
                      <a:pt x="90105" y="138297"/>
                    </a:lnTo>
                    <a:lnTo>
                      <a:pt x="78725" y="94992"/>
                    </a:lnTo>
                    <a:lnTo>
                      <a:pt x="78235" y="92857"/>
                    </a:lnTo>
                    <a:lnTo>
                      <a:pt x="78235" y="92205"/>
                    </a:lnTo>
                    <a:lnTo>
                      <a:pt x="78072" y="92205"/>
                    </a:lnTo>
                    <a:close/>
                    <a:moveTo>
                      <a:pt x="80370" y="88275"/>
                    </a:moveTo>
                    <a:cubicBezTo>
                      <a:pt x="80370" y="88275"/>
                      <a:pt x="79214" y="87949"/>
                      <a:pt x="78725" y="87623"/>
                    </a:cubicBezTo>
                    <a:cubicBezTo>
                      <a:pt x="78058" y="87296"/>
                      <a:pt x="77406" y="86807"/>
                      <a:pt x="76739" y="86304"/>
                    </a:cubicBezTo>
                    <a:cubicBezTo>
                      <a:pt x="76250" y="85978"/>
                      <a:pt x="75910" y="85488"/>
                      <a:pt x="75584" y="84985"/>
                    </a:cubicBezTo>
                    <a:cubicBezTo>
                      <a:pt x="74591" y="83503"/>
                      <a:pt x="74265" y="81708"/>
                      <a:pt x="74428" y="79900"/>
                    </a:cubicBezTo>
                    <a:lnTo>
                      <a:pt x="74754" y="76623"/>
                    </a:lnTo>
                    <a:lnTo>
                      <a:pt x="74754" y="74162"/>
                    </a:lnTo>
                    <a:lnTo>
                      <a:pt x="75244" y="70885"/>
                    </a:lnTo>
                    <a:lnTo>
                      <a:pt x="77229" y="73183"/>
                    </a:lnTo>
                    <a:lnTo>
                      <a:pt x="78711" y="74828"/>
                    </a:lnTo>
                    <a:lnTo>
                      <a:pt x="80859" y="77452"/>
                    </a:lnTo>
                    <a:lnTo>
                      <a:pt x="80859" y="77452"/>
                    </a:lnTo>
                    <a:cubicBezTo>
                      <a:pt x="82015" y="78595"/>
                      <a:pt x="82844" y="80240"/>
                      <a:pt x="83007" y="82048"/>
                    </a:cubicBezTo>
                    <a:cubicBezTo>
                      <a:pt x="83007" y="83027"/>
                      <a:pt x="83007" y="83857"/>
                      <a:pt x="82844" y="84672"/>
                    </a:cubicBezTo>
                    <a:cubicBezTo>
                      <a:pt x="82681" y="85325"/>
                      <a:pt x="82355" y="85991"/>
                      <a:pt x="82015" y="86644"/>
                    </a:cubicBezTo>
                    <a:cubicBezTo>
                      <a:pt x="81852" y="86970"/>
                      <a:pt x="81689" y="87133"/>
                      <a:pt x="81525" y="87460"/>
                    </a:cubicBezTo>
                    <a:cubicBezTo>
                      <a:pt x="81362" y="87786"/>
                      <a:pt x="81036" y="87949"/>
                      <a:pt x="80859" y="88112"/>
                    </a:cubicBezTo>
                    <a:lnTo>
                      <a:pt x="80193" y="88112"/>
                    </a:lnTo>
                    <a:lnTo>
                      <a:pt x="80356" y="88275"/>
                    </a:lnTo>
                    <a:close/>
                    <a:moveTo>
                      <a:pt x="97529" y="88928"/>
                    </a:moveTo>
                    <a:lnTo>
                      <a:pt x="97529" y="89254"/>
                    </a:lnTo>
                    <a:lnTo>
                      <a:pt x="107753" y="102538"/>
                    </a:lnTo>
                    <a:cubicBezTo>
                      <a:pt x="107753" y="102538"/>
                      <a:pt x="107753" y="102701"/>
                      <a:pt x="107916" y="102865"/>
                    </a:cubicBezTo>
                    <a:cubicBezTo>
                      <a:pt x="110065" y="105326"/>
                      <a:pt x="113192" y="106808"/>
                      <a:pt x="116659" y="106808"/>
                    </a:cubicBezTo>
                    <a:lnTo>
                      <a:pt x="126394" y="106808"/>
                    </a:lnTo>
                    <a:lnTo>
                      <a:pt x="126394" y="189149"/>
                    </a:lnTo>
                    <a:lnTo>
                      <a:pt x="119623" y="203085"/>
                    </a:lnTo>
                    <a:lnTo>
                      <a:pt x="115503" y="188319"/>
                    </a:lnTo>
                    <a:lnTo>
                      <a:pt x="115503" y="111716"/>
                    </a:lnTo>
                    <a:cubicBezTo>
                      <a:pt x="115503" y="111716"/>
                      <a:pt x="115014" y="110737"/>
                      <a:pt x="114511" y="110737"/>
                    </a:cubicBezTo>
                    <a:cubicBezTo>
                      <a:pt x="114008" y="110737"/>
                      <a:pt x="113518" y="111226"/>
                      <a:pt x="113518" y="111716"/>
                    </a:cubicBezTo>
                    <a:lnTo>
                      <a:pt x="113518" y="180773"/>
                    </a:lnTo>
                    <a:lnTo>
                      <a:pt x="109222" y="165681"/>
                    </a:lnTo>
                    <a:cubicBezTo>
                      <a:pt x="110377" y="164865"/>
                      <a:pt x="111533" y="163383"/>
                      <a:pt x="110867" y="161412"/>
                    </a:cubicBezTo>
                    <a:lnTo>
                      <a:pt x="110867" y="161248"/>
                    </a:lnTo>
                    <a:lnTo>
                      <a:pt x="109874" y="159277"/>
                    </a:lnTo>
                    <a:cubicBezTo>
                      <a:pt x="109874" y="159277"/>
                      <a:pt x="111356" y="157958"/>
                      <a:pt x="111683" y="156979"/>
                    </a:cubicBezTo>
                    <a:cubicBezTo>
                      <a:pt x="111846" y="156326"/>
                      <a:pt x="111846" y="155171"/>
                      <a:pt x="110853" y="153865"/>
                    </a:cubicBezTo>
                    <a:lnTo>
                      <a:pt x="109045" y="151731"/>
                    </a:lnTo>
                    <a:cubicBezTo>
                      <a:pt x="109045" y="151731"/>
                      <a:pt x="110364" y="149759"/>
                      <a:pt x="110364" y="148291"/>
                    </a:cubicBezTo>
                    <a:cubicBezTo>
                      <a:pt x="110364" y="146972"/>
                      <a:pt x="109698" y="145830"/>
                      <a:pt x="108216" y="144851"/>
                    </a:cubicBezTo>
                    <a:lnTo>
                      <a:pt x="105252" y="143206"/>
                    </a:lnTo>
                    <a:cubicBezTo>
                      <a:pt x="104925" y="140908"/>
                      <a:pt x="103770" y="139263"/>
                      <a:pt x="103606" y="139100"/>
                    </a:cubicBezTo>
                    <a:lnTo>
                      <a:pt x="99650" y="135496"/>
                    </a:lnTo>
                    <a:lnTo>
                      <a:pt x="88269" y="91865"/>
                    </a:lnTo>
                    <a:lnTo>
                      <a:pt x="94374" y="90057"/>
                    </a:lnTo>
                    <a:cubicBezTo>
                      <a:pt x="95530" y="89730"/>
                      <a:pt x="96522" y="89404"/>
                      <a:pt x="97515" y="88914"/>
                    </a:cubicBezTo>
                    <a:lnTo>
                      <a:pt x="97515" y="88914"/>
                    </a:lnTo>
                    <a:close/>
                    <a:moveTo>
                      <a:pt x="141759" y="163397"/>
                    </a:moveTo>
                    <a:lnTo>
                      <a:pt x="141759" y="163070"/>
                    </a:lnTo>
                    <a:cubicBezTo>
                      <a:pt x="143580" y="159630"/>
                      <a:pt x="145389" y="158475"/>
                      <a:pt x="146544" y="158148"/>
                    </a:cubicBezTo>
                    <a:lnTo>
                      <a:pt x="114864" y="220312"/>
                    </a:lnTo>
                    <a:cubicBezTo>
                      <a:pt x="114864" y="220312"/>
                      <a:pt x="113709" y="220638"/>
                      <a:pt x="113219" y="220802"/>
                    </a:cubicBezTo>
                    <a:lnTo>
                      <a:pt x="120317" y="206525"/>
                    </a:lnTo>
                    <a:lnTo>
                      <a:pt x="120317" y="206525"/>
                    </a:lnTo>
                    <a:lnTo>
                      <a:pt x="141609" y="163383"/>
                    </a:lnTo>
                    <a:lnTo>
                      <a:pt x="141772" y="163383"/>
                    </a:lnTo>
                    <a:close/>
                    <a:moveTo>
                      <a:pt x="136972" y="236560"/>
                    </a:moveTo>
                    <a:lnTo>
                      <a:pt x="111887" y="224255"/>
                    </a:lnTo>
                    <a:cubicBezTo>
                      <a:pt x="111887" y="224255"/>
                      <a:pt x="113369" y="223113"/>
                      <a:pt x="115680" y="222447"/>
                    </a:cubicBezTo>
                    <a:lnTo>
                      <a:pt x="140603" y="234589"/>
                    </a:lnTo>
                    <a:cubicBezTo>
                      <a:pt x="139121" y="235568"/>
                      <a:pt x="137639" y="236234"/>
                      <a:pt x="136972" y="236560"/>
                    </a:cubicBezTo>
                    <a:lnTo>
                      <a:pt x="136972" y="236560"/>
                    </a:lnTo>
                    <a:close/>
                    <a:moveTo>
                      <a:pt x="101159" y="173404"/>
                    </a:moveTo>
                    <a:cubicBezTo>
                      <a:pt x="101159" y="173404"/>
                      <a:pt x="100996" y="172262"/>
                      <a:pt x="100669" y="171595"/>
                    </a:cubicBezTo>
                    <a:cubicBezTo>
                      <a:pt x="100343" y="170453"/>
                      <a:pt x="99677" y="166837"/>
                      <a:pt x="100669" y="164865"/>
                    </a:cubicBezTo>
                    <a:cubicBezTo>
                      <a:pt x="100996" y="164213"/>
                      <a:pt x="101499" y="163886"/>
                      <a:pt x="102152" y="163723"/>
                    </a:cubicBezTo>
                    <a:cubicBezTo>
                      <a:pt x="102152" y="163723"/>
                      <a:pt x="103960" y="163070"/>
                      <a:pt x="105455" y="163723"/>
                    </a:cubicBezTo>
                    <a:cubicBezTo>
                      <a:pt x="106122" y="164049"/>
                      <a:pt x="106611" y="164702"/>
                      <a:pt x="106938" y="165531"/>
                    </a:cubicBezTo>
                    <a:lnTo>
                      <a:pt x="118318" y="205886"/>
                    </a:lnTo>
                    <a:lnTo>
                      <a:pt x="112539" y="217538"/>
                    </a:lnTo>
                    <a:lnTo>
                      <a:pt x="100982" y="173417"/>
                    </a:lnTo>
                    <a:lnTo>
                      <a:pt x="101145" y="173417"/>
                    </a:lnTo>
                    <a:close/>
                    <a:moveTo>
                      <a:pt x="82518" y="190468"/>
                    </a:moveTo>
                    <a:cubicBezTo>
                      <a:pt x="77732" y="186701"/>
                      <a:pt x="79377" y="183085"/>
                      <a:pt x="80043" y="181942"/>
                    </a:cubicBezTo>
                    <a:lnTo>
                      <a:pt x="80043" y="181942"/>
                    </a:lnTo>
                    <a:cubicBezTo>
                      <a:pt x="81852" y="177836"/>
                      <a:pt x="83347" y="174886"/>
                      <a:pt x="84340" y="172914"/>
                    </a:cubicBezTo>
                    <a:cubicBezTo>
                      <a:pt x="86162" y="169474"/>
                      <a:pt x="88297" y="158815"/>
                      <a:pt x="86651" y="153553"/>
                    </a:cubicBezTo>
                    <a:lnTo>
                      <a:pt x="86325" y="152737"/>
                    </a:lnTo>
                    <a:cubicBezTo>
                      <a:pt x="85496" y="150113"/>
                      <a:pt x="84680" y="147652"/>
                      <a:pt x="87318" y="144049"/>
                    </a:cubicBezTo>
                    <a:lnTo>
                      <a:pt x="88963" y="142404"/>
                    </a:lnTo>
                    <a:lnTo>
                      <a:pt x="90785" y="140595"/>
                    </a:lnTo>
                    <a:lnTo>
                      <a:pt x="93749" y="137645"/>
                    </a:lnTo>
                    <a:cubicBezTo>
                      <a:pt x="93749" y="137645"/>
                      <a:pt x="96060" y="135510"/>
                      <a:pt x="97705" y="136503"/>
                    </a:cubicBezTo>
                    <a:lnTo>
                      <a:pt x="97869" y="136503"/>
                    </a:lnTo>
                    <a:lnTo>
                      <a:pt x="100669" y="139127"/>
                    </a:lnTo>
                    <a:lnTo>
                      <a:pt x="101825" y="140269"/>
                    </a:lnTo>
                    <a:cubicBezTo>
                      <a:pt x="101825" y="140269"/>
                      <a:pt x="102152" y="140758"/>
                      <a:pt x="102491" y="141411"/>
                    </a:cubicBezTo>
                    <a:lnTo>
                      <a:pt x="101336" y="140758"/>
                    </a:lnTo>
                    <a:lnTo>
                      <a:pt x="101173" y="140758"/>
                    </a:lnTo>
                    <a:cubicBezTo>
                      <a:pt x="100683" y="140432"/>
                      <a:pt x="99691" y="140106"/>
                      <a:pt x="98698" y="140106"/>
                    </a:cubicBezTo>
                    <a:cubicBezTo>
                      <a:pt x="97869" y="140106"/>
                      <a:pt x="97053" y="140269"/>
                      <a:pt x="96223" y="140922"/>
                    </a:cubicBezTo>
                    <a:lnTo>
                      <a:pt x="92104" y="144688"/>
                    </a:lnTo>
                    <a:lnTo>
                      <a:pt x="90785" y="145830"/>
                    </a:lnTo>
                    <a:cubicBezTo>
                      <a:pt x="90785" y="145830"/>
                      <a:pt x="90458" y="146319"/>
                      <a:pt x="90458" y="146646"/>
                    </a:cubicBezTo>
                    <a:lnTo>
                      <a:pt x="90458" y="147135"/>
                    </a:lnTo>
                    <a:cubicBezTo>
                      <a:pt x="90458" y="147135"/>
                      <a:pt x="90622" y="147135"/>
                      <a:pt x="90785" y="147298"/>
                    </a:cubicBezTo>
                    <a:cubicBezTo>
                      <a:pt x="91111" y="147788"/>
                      <a:pt x="91940" y="147788"/>
                      <a:pt x="92267" y="147298"/>
                    </a:cubicBezTo>
                    <a:lnTo>
                      <a:pt x="92756" y="146809"/>
                    </a:lnTo>
                    <a:lnTo>
                      <a:pt x="97542" y="142540"/>
                    </a:lnTo>
                    <a:cubicBezTo>
                      <a:pt x="97542" y="142540"/>
                      <a:pt x="98861" y="142050"/>
                      <a:pt x="99351" y="142213"/>
                    </a:cubicBezTo>
                    <a:cubicBezTo>
                      <a:pt x="99677" y="142213"/>
                      <a:pt x="100017" y="142540"/>
                      <a:pt x="100180" y="142540"/>
                    </a:cubicBezTo>
                    <a:lnTo>
                      <a:pt x="102165" y="143682"/>
                    </a:lnTo>
                    <a:lnTo>
                      <a:pt x="103647" y="144497"/>
                    </a:lnTo>
                    <a:lnTo>
                      <a:pt x="103647" y="144497"/>
                    </a:lnTo>
                    <a:lnTo>
                      <a:pt x="106788" y="146306"/>
                    </a:lnTo>
                    <a:cubicBezTo>
                      <a:pt x="106788" y="146306"/>
                      <a:pt x="107944" y="147448"/>
                      <a:pt x="107944" y="147951"/>
                    </a:cubicBezTo>
                    <a:cubicBezTo>
                      <a:pt x="107944" y="148604"/>
                      <a:pt x="107617" y="149270"/>
                      <a:pt x="107277" y="149759"/>
                    </a:cubicBezTo>
                    <a:lnTo>
                      <a:pt x="105795" y="148114"/>
                    </a:lnTo>
                    <a:cubicBezTo>
                      <a:pt x="105795" y="148114"/>
                      <a:pt x="104313" y="147135"/>
                      <a:pt x="103158" y="146972"/>
                    </a:cubicBezTo>
                    <a:cubicBezTo>
                      <a:pt x="102491" y="146972"/>
                      <a:pt x="101839" y="146972"/>
                      <a:pt x="101009" y="147135"/>
                    </a:cubicBezTo>
                    <a:cubicBezTo>
                      <a:pt x="100520" y="147135"/>
                      <a:pt x="100017" y="147461"/>
                      <a:pt x="99527" y="147788"/>
                    </a:cubicBezTo>
                    <a:lnTo>
                      <a:pt x="95231" y="150249"/>
                    </a:lnTo>
                    <a:cubicBezTo>
                      <a:pt x="95231" y="150249"/>
                      <a:pt x="94565" y="151228"/>
                      <a:pt x="94904" y="151731"/>
                    </a:cubicBezTo>
                    <a:cubicBezTo>
                      <a:pt x="95231" y="152220"/>
                      <a:pt x="95897" y="152383"/>
                      <a:pt x="96387" y="152057"/>
                    </a:cubicBezTo>
                    <a:lnTo>
                      <a:pt x="100683" y="149596"/>
                    </a:lnTo>
                    <a:cubicBezTo>
                      <a:pt x="100683" y="149596"/>
                      <a:pt x="101349" y="149270"/>
                      <a:pt x="101676" y="149107"/>
                    </a:cubicBezTo>
                    <a:cubicBezTo>
                      <a:pt x="102668" y="148780"/>
                      <a:pt x="103498" y="149107"/>
                      <a:pt x="103987" y="149107"/>
                    </a:cubicBezTo>
                    <a:cubicBezTo>
                      <a:pt x="104150" y="149107"/>
                      <a:pt x="104313" y="149270"/>
                      <a:pt x="104313" y="149270"/>
                    </a:cubicBezTo>
                    <a:lnTo>
                      <a:pt x="106462" y="151731"/>
                    </a:lnTo>
                    <a:lnTo>
                      <a:pt x="106462" y="151731"/>
                    </a:lnTo>
                    <a:lnTo>
                      <a:pt x="108936" y="154518"/>
                    </a:lnTo>
                    <a:cubicBezTo>
                      <a:pt x="108936" y="154518"/>
                      <a:pt x="109426" y="155660"/>
                      <a:pt x="109426" y="155837"/>
                    </a:cubicBezTo>
                    <a:cubicBezTo>
                      <a:pt x="109426" y="156163"/>
                      <a:pt x="109099" y="156490"/>
                      <a:pt x="108759" y="156816"/>
                    </a:cubicBezTo>
                    <a:lnTo>
                      <a:pt x="108433" y="156000"/>
                    </a:lnTo>
                    <a:lnTo>
                      <a:pt x="108433" y="155837"/>
                    </a:lnTo>
                    <a:cubicBezTo>
                      <a:pt x="108433" y="155837"/>
                      <a:pt x="107441" y="154695"/>
                      <a:pt x="105795" y="154192"/>
                    </a:cubicBezTo>
                    <a:cubicBezTo>
                      <a:pt x="105129" y="154029"/>
                      <a:pt x="104313" y="153865"/>
                      <a:pt x="103484" y="154192"/>
                    </a:cubicBezTo>
                    <a:lnTo>
                      <a:pt x="102995" y="154192"/>
                    </a:lnTo>
                    <a:lnTo>
                      <a:pt x="98045" y="155171"/>
                    </a:lnTo>
                    <a:cubicBezTo>
                      <a:pt x="98045" y="155171"/>
                      <a:pt x="97053" y="155823"/>
                      <a:pt x="97216" y="156490"/>
                    </a:cubicBezTo>
                    <a:cubicBezTo>
                      <a:pt x="97216" y="157142"/>
                      <a:pt x="97882" y="157469"/>
                      <a:pt x="98535" y="157305"/>
                    </a:cubicBezTo>
                    <a:lnTo>
                      <a:pt x="103484" y="156326"/>
                    </a:lnTo>
                    <a:lnTo>
                      <a:pt x="104150" y="156326"/>
                    </a:lnTo>
                    <a:cubicBezTo>
                      <a:pt x="105469" y="156326"/>
                      <a:pt x="106462" y="156979"/>
                      <a:pt x="106625" y="157305"/>
                    </a:cubicBezTo>
                    <a:lnTo>
                      <a:pt x="106625" y="157305"/>
                    </a:lnTo>
                    <a:lnTo>
                      <a:pt x="108773" y="161738"/>
                    </a:lnTo>
                    <a:cubicBezTo>
                      <a:pt x="108773" y="162227"/>
                      <a:pt x="108773" y="162717"/>
                      <a:pt x="108447" y="163057"/>
                    </a:cubicBezTo>
                    <a:lnTo>
                      <a:pt x="108447" y="163057"/>
                    </a:lnTo>
                    <a:cubicBezTo>
                      <a:pt x="107957" y="162241"/>
                      <a:pt x="107291" y="161738"/>
                      <a:pt x="106462" y="161248"/>
                    </a:cubicBezTo>
                    <a:cubicBezTo>
                      <a:pt x="106135" y="161248"/>
                      <a:pt x="105972" y="161085"/>
                      <a:pt x="105632" y="160922"/>
                    </a:cubicBezTo>
                    <a:cubicBezTo>
                      <a:pt x="103647" y="160269"/>
                      <a:pt x="101512" y="160922"/>
                      <a:pt x="101512" y="160922"/>
                    </a:cubicBezTo>
                    <a:cubicBezTo>
                      <a:pt x="100357" y="161248"/>
                      <a:pt x="99364" y="161901"/>
                      <a:pt x="98712" y="163057"/>
                    </a:cubicBezTo>
                    <a:cubicBezTo>
                      <a:pt x="98712" y="163220"/>
                      <a:pt x="98548" y="163383"/>
                      <a:pt x="98385" y="163709"/>
                    </a:cubicBezTo>
                    <a:cubicBezTo>
                      <a:pt x="97066" y="166823"/>
                      <a:pt x="98385" y="171256"/>
                      <a:pt x="98385" y="171582"/>
                    </a:cubicBezTo>
                    <a:lnTo>
                      <a:pt x="98385" y="172071"/>
                    </a:lnTo>
                    <a:cubicBezTo>
                      <a:pt x="100370" y="179128"/>
                      <a:pt x="92444" y="190930"/>
                      <a:pt x="90458" y="193554"/>
                    </a:cubicBezTo>
                    <a:cubicBezTo>
                      <a:pt x="87657" y="192738"/>
                      <a:pt x="84843" y="191419"/>
                      <a:pt x="82205" y="189611"/>
                    </a:cubicBezTo>
                    <a:lnTo>
                      <a:pt x="82532" y="190427"/>
                    </a:lnTo>
                    <a:close/>
                    <a:moveTo>
                      <a:pt x="100669" y="179794"/>
                    </a:moveTo>
                    <a:lnTo>
                      <a:pt x="104966" y="196192"/>
                    </a:lnTo>
                    <a:cubicBezTo>
                      <a:pt x="101009" y="196192"/>
                      <a:pt x="97039" y="196029"/>
                      <a:pt x="93083" y="195050"/>
                    </a:cubicBezTo>
                    <a:cubicBezTo>
                      <a:pt x="94891" y="192425"/>
                      <a:pt x="99024" y="186035"/>
                      <a:pt x="100669" y="179794"/>
                    </a:cubicBezTo>
                    <a:lnTo>
                      <a:pt x="100669" y="179794"/>
                    </a:lnTo>
                    <a:close/>
                    <a:moveTo>
                      <a:pt x="55121" y="246064"/>
                    </a:moveTo>
                    <a:cubicBezTo>
                      <a:pt x="55121" y="246064"/>
                      <a:pt x="55787" y="246390"/>
                      <a:pt x="56113" y="246554"/>
                    </a:cubicBezTo>
                    <a:lnTo>
                      <a:pt x="70798" y="281157"/>
                    </a:lnTo>
                    <a:cubicBezTo>
                      <a:pt x="70798" y="281157"/>
                      <a:pt x="74754" y="290838"/>
                      <a:pt x="83497" y="290838"/>
                    </a:cubicBezTo>
                    <a:cubicBezTo>
                      <a:pt x="84979" y="290838"/>
                      <a:pt x="86461" y="290511"/>
                      <a:pt x="88283" y="290022"/>
                    </a:cubicBezTo>
                    <a:cubicBezTo>
                      <a:pt x="88609" y="290022"/>
                      <a:pt x="93722" y="288051"/>
                      <a:pt x="96373" y="280668"/>
                    </a:cubicBezTo>
                    <a:cubicBezTo>
                      <a:pt x="95054" y="292483"/>
                      <a:pt x="87957" y="295760"/>
                      <a:pt x="87467" y="295923"/>
                    </a:cubicBezTo>
                    <a:cubicBezTo>
                      <a:pt x="84503" y="297568"/>
                      <a:pt x="81525" y="297731"/>
                      <a:pt x="78561" y="296739"/>
                    </a:cubicBezTo>
                    <a:cubicBezTo>
                      <a:pt x="70308" y="293788"/>
                      <a:pt x="65033" y="281157"/>
                      <a:pt x="65033" y="280994"/>
                    </a:cubicBezTo>
                    <a:lnTo>
                      <a:pt x="48200" y="241129"/>
                    </a:lnTo>
                    <a:cubicBezTo>
                      <a:pt x="50008" y="242774"/>
                      <a:pt x="52320" y="244569"/>
                      <a:pt x="55134" y="246051"/>
                    </a:cubicBezTo>
                    <a:lnTo>
                      <a:pt x="55134" y="246051"/>
                    </a:lnTo>
                    <a:close/>
                    <a:moveTo>
                      <a:pt x="96699" y="266731"/>
                    </a:moveTo>
                    <a:lnTo>
                      <a:pt x="96699" y="266731"/>
                    </a:lnTo>
                    <a:lnTo>
                      <a:pt x="96699" y="266894"/>
                    </a:lnTo>
                    <a:lnTo>
                      <a:pt x="96699" y="266894"/>
                    </a:lnTo>
                    <a:lnTo>
                      <a:pt x="96699" y="267057"/>
                    </a:lnTo>
                    <a:lnTo>
                      <a:pt x="96699" y="267057"/>
                    </a:lnTo>
                    <a:cubicBezTo>
                      <a:pt x="97692" y="283618"/>
                      <a:pt x="88949" y="286908"/>
                      <a:pt x="88446" y="287072"/>
                    </a:cubicBezTo>
                    <a:cubicBezTo>
                      <a:pt x="78221" y="290675"/>
                      <a:pt x="73762" y="279852"/>
                      <a:pt x="73599" y="279525"/>
                    </a:cubicBezTo>
                    <a:lnTo>
                      <a:pt x="59907" y="247043"/>
                    </a:lnTo>
                    <a:cubicBezTo>
                      <a:pt x="70471" y="250986"/>
                      <a:pt x="87630" y="251312"/>
                      <a:pt x="113695" y="236220"/>
                    </a:cubicBezTo>
                    <a:cubicBezTo>
                      <a:pt x="114021" y="236057"/>
                      <a:pt x="120289" y="231461"/>
                      <a:pt x="131683" y="235404"/>
                    </a:cubicBezTo>
                    <a:cubicBezTo>
                      <a:pt x="130038" y="239007"/>
                      <a:pt x="118155" y="265263"/>
                      <a:pt x="97692" y="266242"/>
                    </a:cubicBezTo>
                    <a:lnTo>
                      <a:pt x="96699" y="266731"/>
                    </a:lnTo>
                    <a:close/>
                    <a:moveTo>
                      <a:pt x="166341" y="211134"/>
                    </a:moveTo>
                    <a:lnTo>
                      <a:pt x="166341" y="211134"/>
                    </a:lnTo>
                    <a:cubicBezTo>
                      <a:pt x="166341" y="211461"/>
                      <a:pt x="166178" y="211624"/>
                      <a:pt x="166015" y="211787"/>
                    </a:cubicBezTo>
                    <a:lnTo>
                      <a:pt x="166015" y="211787"/>
                    </a:lnTo>
                    <a:cubicBezTo>
                      <a:pt x="166015" y="211787"/>
                      <a:pt x="164533" y="212766"/>
                      <a:pt x="163867" y="213432"/>
                    </a:cubicBezTo>
                    <a:cubicBezTo>
                      <a:pt x="155940" y="209829"/>
                      <a:pt x="144233" y="215567"/>
                      <a:pt x="143567" y="215893"/>
                    </a:cubicBezTo>
                    <a:lnTo>
                      <a:pt x="135817" y="220489"/>
                    </a:lnTo>
                    <a:cubicBezTo>
                      <a:pt x="135817" y="220489"/>
                      <a:pt x="135327" y="220978"/>
                      <a:pt x="135327" y="221142"/>
                    </a:cubicBezTo>
                    <a:cubicBezTo>
                      <a:pt x="135327" y="221468"/>
                      <a:pt x="135327" y="221794"/>
                      <a:pt x="135490" y="221957"/>
                    </a:cubicBezTo>
                    <a:cubicBezTo>
                      <a:pt x="135490" y="221957"/>
                      <a:pt x="139284" y="226553"/>
                      <a:pt x="146218" y="222447"/>
                    </a:cubicBezTo>
                    <a:lnTo>
                      <a:pt x="151004" y="222773"/>
                    </a:lnTo>
                    <a:lnTo>
                      <a:pt x="144070" y="231801"/>
                    </a:lnTo>
                    <a:cubicBezTo>
                      <a:pt x="144070" y="231801"/>
                      <a:pt x="143077" y="232780"/>
                      <a:pt x="142425" y="233120"/>
                    </a:cubicBezTo>
                    <a:lnTo>
                      <a:pt x="117176" y="220815"/>
                    </a:lnTo>
                    <a:lnTo>
                      <a:pt x="148856" y="158651"/>
                    </a:lnTo>
                    <a:lnTo>
                      <a:pt x="183677" y="174886"/>
                    </a:lnTo>
                    <a:cubicBezTo>
                      <a:pt x="173276" y="196369"/>
                      <a:pt x="170638" y="201780"/>
                      <a:pt x="170148" y="203425"/>
                    </a:cubicBezTo>
                    <a:cubicBezTo>
                      <a:pt x="168326" y="206376"/>
                      <a:pt x="167184" y="209000"/>
                      <a:pt x="166355" y="210971"/>
                    </a:cubicBezTo>
                    <a:lnTo>
                      <a:pt x="166355" y="211134"/>
                    </a:lnTo>
                    <a:close/>
                    <a:moveTo>
                      <a:pt x="140929" y="102375"/>
                    </a:moveTo>
                    <a:cubicBezTo>
                      <a:pt x="139284" y="103857"/>
                      <a:pt x="137136" y="104673"/>
                      <a:pt x="134824" y="104673"/>
                    </a:cubicBezTo>
                    <a:lnTo>
                      <a:pt x="116836" y="104673"/>
                    </a:lnTo>
                    <a:cubicBezTo>
                      <a:pt x="114198" y="104673"/>
                      <a:pt x="111560" y="103531"/>
                      <a:pt x="109738" y="101396"/>
                    </a:cubicBezTo>
                    <a:lnTo>
                      <a:pt x="99337" y="87949"/>
                    </a:lnTo>
                    <a:cubicBezTo>
                      <a:pt x="100493" y="87460"/>
                      <a:pt x="101485" y="86807"/>
                      <a:pt x="102478" y="86141"/>
                    </a:cubicBezTo>
                    <a:lnTo>
                      <a:pt x="112213" y="99098"/>
                    </a:lnTo>
                    <a:cubicBezTo>
                      <a:pt x="113369" y="100417"/>
                      <a:pt x="115014" y="101233"/>
                      <a:pt x="116673" y="101233"/>
                    </a:cubicBezTo>
                    <a:lnTo>
                      <a:pt x="134661" y="101233"/>
                    </a:lnTo>
                    <a:cubicBezTo>
                      <a:pt x="136143" y="101233"/>
                      <a:pt x="137462" y="100743"/>
                      <a:pt x="138618" y="99751"/>
                    </a:cubicBezTo>
                    <a:lnTo>
                      <a:pt x="156103" y="84496"/>
                    </a:lnTo>
                    <a:cubicBezTo>
                      <a:pt x="157095" y="84985"/>
                      <a:pt x="158088" y="85475"/>
                      <a:pt x="159067" y="85978"/>
                    </a:cubicBezTo>
                    <a:lnTo>
                      <a:pt x="140589" y="102212"/>
                    </a:lnTo>
                    <a:lnTo>
                      <a:pt x="140916" y="102375"/>
                    </a:lnTo>
                    <a:lnTo>
                      <a:pt x="140916" y="102375"/>
                    </a:lnTo>
                    <a:close/>
                    <a:moveTo>
                      <a:pt x="137299" y="98283"/>
                    </a:moveTo>
                    <a:cubicBezTo>
                      <a:pt x="137299" y="98283"/>
                      <a:pt x="135654" y="99261"/>
                      <a:pt x="134824" y="99261"/>
                    </a:cubicBezTo>
                    <a:lnTo>
                      <a:pt x="116836" y="99261"/>
                    </a:lnTo>
                    <a:cubicBezTo>
                      <a:pt x="115680" y="99261"/>
                      <a:pt x="114688" y="98772"/>
                      <a:pt x="114035" y="97943"/>
                    </a:cubicBezTo>
                    <a:lnTo>
                      <a:pt x="104463" y="85148"/>
                    </a:lnTo>
                    <a:cubicBezTo>
                      <a:pt x="105292" y="84496"/>
                      <a:pt x="106108" y="84006"/>
                      <a:pt x="106938" y="83503"/>
                    </a:cubicBezTo>
                    <a:cubicBezTo>
                      <a:pt x="107264" y="84319"/>
                      <a:pt x="107767" y="85148"/>
                      <a:pt x="108420" y="85964"/>
                    </a:cubicBezTo>
                    <a:cubicBezTo>
                      <a:pt x="108420" y="85964"/>
                      <a:pt x="108583" y="86127"/>
                      <a:pt x="108746" y="86290"/>
                    </a:cubicBezTo>
                    <a:cubicBezTo>
                      <a:pt x="109235" y="89567"/>
                      <a:pt x="110894" y="93021"/>
                      <a:pt x="115177" y="95808"/>
                    </a:cubicBezTo>
                    <a:cubicBezTo>
                      <a:pt x="115340" y="96461"/>
                      <a:pt x="115503" y="96787"/>
                      <a:pt x="115667" y="96787"/>
                    </a:cubicBezTo>
                    <a:cubicBezTo>
                      <a:pt x="115830" y="97113"/>
                      <a:pt x="116156" y="97276"/>
                      <a:pt x="116496" y="97276"/>
                    </a:cubicBezTo>
                    <a:lnTo>
                      <a:pt x="116496" y="97276"/>
                    </a:lnTo>
                    <a:cubicBezTo>
                      <a:pt x="116822" y="97276"/>
                      <a:pt x="117162" y="97276"/>
                      <a:pt x="117325" y="96950"/>
                    </a:cubicBezTo>
                    <a:cubicBezTo>
                      <a:pt x="117325" y="96950"/>
                      <a:pt x="118971" y="94979"/>
                      <a:pt x="121948" y="94815"/>
                    </a:cubicBezTo>
                    <a:cubicBezTo>
                      <a:pt x="122275" y="94815"/>
                      <a:pt x="129046" y="94815"/>
                      <a:pt x="132839" y="89404"/>
                    </a:cubicBezTo>
                    <a:cubicBezTo>
                      <a:pt x="133832" y="89241"/>
                      <a:pt x="136306" y="88425"/>
                      <a:pt x="137788" y="85964"/>
                    </a:cubicBezTo>
                    <a:cubicBezTo>
                      <a:pt x="138278" y="85148"/>
                      <a:pt x="138618" y="84156"/>
                      <a:pt x="138781" y="83177"/>
                    </a:cubicBezTo>
                    <a:cubicBezTo>
                      <a:pt x="142248" y="82035"/>
                      <a:pt x="144396" y="80063"/>
                      <a:pt x="145212" y="77602"/>
                    </a:cubicBezTo>
                    <a:cubicBezTo>
                      <a:pt x="145538" y="76786"/>
                      <a:pt x="145701" y="75794"/>
                      <a:pt x="145701" y="74978"/>
                    </a:cubicBezTo>
                    <a:cubicBezTo>
                      <a:pt x="147184" y="77765"/>
                      <a:pt x="149821" y="80716"/>
                      <a:pt x="154118" y="83503"/>
                    </a:cubicBezTo>
                    <a:lnTo>
                      <a:pt x="137122" y="98269"/>
                    </a:lnTo>
                    <a:lnTo>
                      <a:pt x="137285" y="98269"/>
                    </a:lnTo>
                    <a:close/>
                    <a:moveTo>
                      <a:pt x="153628" y="29225"/>
                    </a:moveTo>
                    <a:lnTo>
                      <a:pt x="151983" y="33331"/>
                    </a:lnTo>
                    <a:cubicBezTo>
                      <a:pt x="139270" y="28899"/>
                      <a:pt x="128216" y="27920"/>
                      <a:pt x="120303" y="27920"/>
                    </a:cubicBezTo>
                    <a:cubicBezTo>
                      <a:pt x="114035" y="27920"/>
                      <a:pt x="109575" y="28573"/>
                      <a:pt x="107767" y="28899"/>
                    </a:cubicBezTo>
                    <a:cubicBezTo>
                      <a:pt x="107277" y="27580"/>
                      <a:pt x="106938" y="25949"/>
                      <a:pt x="106448" y="24466"/>
                    </a:cubicBezTo>
                    <a:cubicBezTo>
                      <a:pt x="111071" y="23148"/>
                      <a:pt x="132023" y="18239"/>
                      <a:pt x="153805" y="29225"/>
                    </a:cubicBezTo>
                    <a:lnTo>
                      <a:pt x="153642" y="29225"/>
                    </a:lnTo>
                    <a:close/>
                    <a:moveTo>
                      <a:pt x="112716" y="19218"/>
                    </a:moveTo>
                    <a:cubicBezTo>
                      <a:pt x="108420" y="15112"/>
                      <a:pt x="109575" y="10693"/>
                      <a:pt x="110568" y="8558"/>
                    </a:cubicBezTo>
                    <a:cubicBezTo>
                      <a:pt x="115027" y="13154"/>
                      <a:pt x="113709" y="17410"/>
                      <a:pt x="112716" y="19218"/>
                    </a:cubicBezTo>
                    <a:lnTo>
                      <a:pt x="112716" y="19218"/>
                    </a:lnTo>
                    <a:close/>
                    <a:moveTo>
                      <a:pt x="115680" y="13317"/>
                    </a:moveTo>
                    <a:lnTo>
                      <a:pt x="120956" y="6424"/>
                    </a:lnTo>
                    <a:lnTo>
                      <a:pt x="126734" y="13317"/>
                    </a:lnTo>
                    <a:cubicBezTo>
                      <a:pt x="126734" y="15452"/>
                      <a:pt x="127061" y="17750"/>
                      <a:pt x="128556" y="20374"/>
                    </a:cubicBezTo>
                    <a:cubicBezTo>
                      <a:pt x="123118" y="20048"/>
                      <a:pt x="118155" y="20374"/>
                      <a:pt x="114198" y="20863"/>
                    </a:cubicBezTo>
                    <a:cubicBezTo>
                      <a:pt x="114864" y="19545"/>
                      <a:pt x="116183" y="16757"/>
                      <a:pt x="115517" y="13317"/>
                    </a:cubicBezTo>
                    <a:lnTo>
                      <a:pt x="115680" y="13317"/>
                    </a:lnTo>
                    <a:close/>
                    <a:moveTo>
                      <a:pt x="145878" y="23651"/>
                    </a:moveTo>
                    <a:cubicBezTo>
                      <a:pt x="140766" y="22005"/>
                      <a:pt x="135980" y="21027"/>
                      <a:pt x="131357" y="20537"/>
                    </a:cubicBezTo>
                    <a:cubicBezTo>
                      <a:pt x="132513" y="19558"/>
                      <a:pt x="134321" y="17260"/>
                      <a:pt x="134824" y="13970"/>
                    </a:cubicBezTo>
                    <a:lnTo>
                      <a:pt x="142574" y="9048"/>
                    </a:lnTo>
                    <a:lnTo>
                      <a:pt x="146531" y="16105"/>
                    </a:lnTo>
                    <a:cubicBezTo>
                      <a:pt x="145701" y="18076"/>
                      <a:pt x="145212" y="20537"/>
                      <a:pt x="145865" y="23488"/>
                    </a:cubicBezTo>
                    <a:lnTo>
                      <a:pt x="145865" y="23651"/>
                    </a:lnTo>
                    <a:close/>
                    <a:moveTo>
                      <a:pt x="130201" y="18729"/>
                    </a:moveTo>
                    <a:cubicBezTo>
                      <a:pt x="127400" y="13480"/>
                      <a:pt x="129875" y="9537"/>
                      <a:pt x="131357" y="7906"/>
                    </a:cubicBezTo>
                    <a:cubicBezTo>
                      <a:pt x="134158" y="13644"/>
                      <a:pt x="131683" y="17260"/>
                      <a:pt x="130201" y="18729"/>
                    </a:cubicBezTo>
                    <a:lnTo>
                      <a:pt x="130201" y="18729"/>
                    </a:lnTo>
                    <a:close/>
                    <a:moveTo>
                      <a:pt x="152473" y="12814"/>
                    </a:moveTo>
                    <a:cubicBezTo>
                      <a:pt x="153302" y="19041"/>
                      <a:pt x="149672" y="21666"/>
                      <a:pt x="147687" y="22658"/>
                    </a:cubicBezTo>
                    <a:cubicBezTo>
                      <a:pt x="146857" y="16920"/>
                      <a:pt x="150488" y="13970"/>
                      <a:pt x="152473" y="12814"/>
                    </a:cubicBezTo>
                    <a:lnTo>
                      <a:pt x="152473" y="12814"/>
                    </a:lnTo>
                    <a:close/>
                    <a:moveTo>
                      <a:pt x="150338" y="42836"/>
                    </a:moveTo>
                    <a:cubicBezTo>
                      <a:pt x="148190" y="44318"/>
                      <a:pt x="147700" y="47268"/>
                      <a:pt x="147700" y="47431"/>
                    </a:cubicBezTo>
                    <a:cubicBezTo>
                      <a:pt x="147537" y="49076"/>
                      <a:pt x="147034" y="49892"/>
                      <a:pt x="146708" y="50382"/>
                    </a:cubicBezTo>
                    <a:cubicBezTo>
                      <a:pt x="146544" y="49892"/>
                      <a:pt x="146381" y="49566"/>
                      <a:pt x="146218" y="49566"/>
                    </a:cubicBezTo>
                    <a:cubicBezTo>
                      <a:pt x="143744" y="45296"/>
                      <a:pt x="143744" y="42020"/>
                      <a:pt x="143744" y="41041"/>
                    </a:cubicBezTo>
                    <a:lnTo>
                      <a:pt x="143744" y="40551"/>
                    </a:lnTo>
                    <a:cubicBezTo>
                      <a:pt x="144070" y="37274"/>
                      <a:pt x="143744" y="34814"/>
                      <a:pt x="143417" y="33168"/>
                    </a:cubicBezTo>
                    <a:cubicBezTo>
                      <a:pt x="146218" y="33821"/>
                      <a:pt x="149033" y="34650"/>
                      <a:pt x="151997" y="35792"/>
                    </a:cubicBezTo>
                    <a:cubicBezTo>
                      <a:pt x="152160" y="36119"/>
                      <a:pt x="152486" y="36445"/>
                      <a:pt x="152826" y="37111"/>
                    </a:cubicBezTo>
                    <a:cubicBezTo>
                      <a:pt x="153819" y="40551"/>
                      <a:pt x="152337" y="41707"/>
                      <a:pt x="150515" y="43012"/>
                    </a:cubicBezTo>
                    <a:lnTo>
                      <a:pt x="150352" y="42849"/>
                    </a:lnTo>
                    <a:close/>
                    <a:moveTo>
                      <a:pt x="151983" y="44154"/>
                    </a:moveTo>
                    <a:cubicBezTo>
                      <a:pt x="151983" y="44970"/>
                      <a:pt x="151820" y="46289"/>
                      <a:pt x="150664" y="47921"/>
                    </a:cubicBezTo>
                    <a:cubicBezTo>
                      <a:pt x="150338" y="48247"/>
                      <a:pt x="149019" y="49892"/>
                      <a:pt x="149019" y="52353"/>
                    </a:cubicBezTo>
                    <a:cubicBezTo>
                      <a:pt x="149019" y="53006"/>
                      <a:pt x="148856" y="53998"/>
                      <a:pt x="148530" y="54161"/>
                    </a:cubicBezTo>
                    <a:lnTo>
                      <a:pt x="148040" y="54161"/>
                    </a:lnTo>
                    <a:cubicBezTo>
                      <a:pt x="147877" y="53509"/>
                      <a:pt x="147714" y="52679"/>
                      <a:pt x="147374" y="52190"/>
                    </a:cubicBezTo>
                    <a:cubicBezTo>
                      <a:pt x="148203" y="51537"/>
                      <a:pt x="149359" y="50382"/>
                      <a:pt x="149685" y="47431"/>
                    </a:cubicBezTo>
                    <a:cubicBezTo>
                      <a:pt x="149685" y="47431"/>
                      <a:pt x="150012" y="45296"/>
                      <a:pt x="151670" y="44154"/>
                    </a:cubicBezTo>
                    <a:cubicBezTo>
                      <a:pt x="151670" y="44154"/>
                      <a:pt x="151834" y="43991"/>
                      <a:pt x="151997" y="43828"/>
                    </a:cubicBezTo>
                    <a:lnTo>
                      <a:pt x="151997" y="44154"/>
                    </a:lnTo>
                    <a:close/>
                    <a:moveTo>
                      <a:pt x="119977" y="54814"/>
                    </a:moveTo>
                    <a:cubicBezTo>
                      <a:pt x="119977" y="54814"/>
                      <a:pt x="118821" y="55140"/>
                      <a:pt x="118495" y="54977"/>
                    </a:cubicBezTo>
                    <a:lnTo>
                      <a:pt x="114198" y="54977"/>
                    </a:lnTo>
                    <a:cubicBezTo>
                      <a:pt x="113532" y="54977"/>
                      <a:pt x="113369" y="54651"/>
                      <a:pt x="113369" y="54651"/>
                    </a:cubicBezTo>
                    <a:cubicBezTo>
                      <a:pt x="113042" y="54161"/>
                      <a:pt x="113206" y="53332"/>
                      <a:pt x="113369" y="52843"/>
                    </a:cubicBezTo>
                    <a:lnTo>
                      <a:pt x="115680" y="41530"/>
                    </a:lnTo>
                    <a:lnTo>
                      <a:pt x="115680" y="41204"/>
                    </a:lnTo>
                    <a:cubicBezTo>
                      <a:pt x="115014" y="36608"/>
                      <a:pt x="110065" y="35466"/>
                      <a:pt x="106774" y="35466"/>
                    </a:cubicBezTo>
                    <a:cubicBezTo>
                      <a:pt x="106938" y="33331"/>
                      <a:pt x="107441" y="31700"/>
                      <a:pt x="107767" y="31034"/>
                    </a:cubicBezTo>
                    <a:cubicBezTo>
                      <a:pt x="110568" y="30544"/>
                      <a:pt x="123444" y="28409"/>
                      <a:pt x="141106" y="32353"/>
                    </a:cubicBezTo>
                    <a:cubicBezTo>
                      <a:pt x="141772" y="34324"/>
                      <a:pt x="143744" y="42849"/>
                      <a:pt x="136320" y="58431"/>
                    </a:cubicBezTo>
                    <a:cubicBezTo>
                      <a:pt x="136320" y="58594"/>
                      <a:pt x="134838" y="61055"/>
                      <a:pt x="133845" y="64169"/>
                    </a:cubicBezTo>
                    <a:cubicBezTo>
                      <a:pt x="133845" y="64658"/>
                      <a:pt x="133519" y="65148"/>
                      <a:pt x="133519" y="65651"/>
                    </a:cubicBezTo>
                    <a:cubicBezTo>
                      <a:pt x="132853" y="64835"/>
                      <a:pt x="132363" y="64332"/>
                      <a:pt x="132037" y="64005"/>
                    </a:cubicBezTo>
                    <a:cubicBezTo>
                      <a:pt x="131874" y="64005"/>
                      <a:pt x="131711" y="63679"/>
                      <a:pt x="131711" y="63679"/>
                    </a:cubicBezTo>
                    <a:cubicBezTo>
                      <a:pt x="130555" y="62863"/>
                      <a:pt x="129399" y="61055"/>
                      <a:pt x="129236" y="60402"/>
                    </a:cubicBezTo>
                    <a:cubicBezTo>
                      <a:pt x="126925" y="55154"/>
                      <a:pt x="124287" y="53835"/>
                      <a:pt x="122805" y="53509"/>
                    </a:cubicBezTo>
                    <a:lnTo>
                      <a:pt x="122805" y="52856"/>
                    </a:lnTo>
                    <a:cubicBezTo>
                      <a:pt x="122805" y="52204"/>
                      <a:pt x="122139" y="51877"/>
                      <a:pt x="121649" y="52040"/>
                    </a:cubicBezTo>
                    <a:cubicBezTo>
                      <a:pt x="120983" y="52040"/>
                      <a:pt x="120657" y="52693"/>
                      <a:pt x="120820" y="53183"/>
                    </a:cubicBezTo>
                    <a:lnTo>
                      <a:pt x="120820" y="54665"/>
                    </a:lnTo>
                    <a:lnTo>
                      <a:pt x="119990" y="54828"/>
                    </a:lnTo>
                    <a:close/>
                    <a:moveTo>
                      <a:pt x="106774" y="40538"/>
                    </a:moveTo>
                    <a:lnTo>
                      <a:pt x="106774" y="37750"/>
                    </a:lnTo>
                    <a:cubicBezTo>
                      <a:pt x="108596" y="37750"/>
                      <a:pt x="112879" y="38240"/>
                      <a:pt x="113546" y="41517"/>
                    </a:cubicBezTo>
                    <a:lnTo>
                      <a:pt x="113546" y="42169"/>
                    </a:lnTo>
                    <a:cubicBezTo>
                      <a:pt x="112390" y="41353"/>
                      <a:pt x="110242" y="40198"/>
                      <a:pt x="106951" y="40524"/>
                    </a:cubicBezTo>
                    <a:lnTo>
                      <a:pt x="106788" y="40524"/>
                    </a:lnTo>
                    <a:close/>
                    <a:moveTo>
                      <a:pt x="111397" y="43325"/>
                    </a:moveTo>
                    <a:cubicBezTo>
                      <a:pt x="109915" y="44304"/>
                      <a:pt x="108433" y="44807"/>
                      <a:pt x="106938" y="44644"/>
                    </a:cubicBezTo>
                    <a:lnTo>
                      <a:pt x="106938" y="42509"/>
                    </a:lnTo>
                    <a:cubicBezTo>
                      <a:pt x="109086" y="42183"/>
                      <a:pt x="110568" y="42836"/>
                      <a:pt x="111397" y="43325"/>
                    </a:cubicBezTo>
                    <a:lnTo>
                      <a:pt x="111397" y="43325"/>
                    </a:lnTo>
                    <a:close/>
                    <a:moveTo>
                      <a:pt x="106434" y="46942"/>
                    </a:moveTo>
                    <a:lnTo>
                      <a:pt x="107264" y="46942"/>
                    </a:lnTo>
                    <a:cubicBezTo>
                      <a:pt x="109086" y="46942"/>
                      <a:pt x="111057" y="46289"/>
                      <a:pt x="112703" y="44970"/>
                    </a:cubicBezTo>
                    <a:lnTo>
                      <a:pt x="111220" y="52516"/>
                    </a:lnTo>
                    <a:cubicBezTo>
                      <a:pt x="111220" y="52516"/>
                      <a:pt x="110894" y="54161"/>
                      <a:pt x="111220" y="55304"/>
                    </a:cubicBezTo>
                    <a:cubicBezTo>
                      <a:pt x="110065" y="56119"/>
                      <a:pt x="108583" y="58254"/>
                      <a:pt x="107916" y="63013"/>
                    </a:cubicBezTo>
                    <a:cubicBezTo>
                      <a:pt x="107916" y="63339"/>
                      <a:pt x="107590" y="64155"/>
                      <a:pt x="107250" y="64984"/>
                    </a:cubicBezTo>
                    <a:cubicBezTo>
                      <a:pt x="105428" y="55793"/>
                      <a:pt x="105931" y="49729"/>
                      <a:pt x="106421" y="46779"/>
                    </a:cubicBezTo>
                    <a:lnTo>
                      <a:pt x="106421" y="46942"/>
                    </a:lnTo>
                    <a:close/>
                    <a:moveTo>
                      <a:pt x="107590" y="68914"/>
                    </a:moveTo>
                    <a:lnTo>
                      <a:pt x="107590" y="68914"/>
                    </a:lnTo>
                    <a:cubicBezTo>
                      <a:pt x="107916" y="68424"/>
                      <a:pt x="108256" y="67935"/>
                      <a:pt x="108583" y="67269"/>
                    </a:cubicBezTo>
                    <a:cubicBezTo>
                      <a:pt x="108909" y="66453"/>
                      <a:pt x="109249" y="65623"/>
                      <a:pt x="109412" y="64971"/>
                    </a:cubicBezTo>
                    <a:cubicBezTo>
                      <a:pt x="109575" y="64155"/>
                      <a:pt x="109738" y="63652"/>
                      <a:pt x="109738" y="63652"/>
                    </a:cubicBezTo>
                    <a:cubicBezTo>
                      <a:pt x="110405" y="58893"/>
                      <a:pt x="111887" y="57425"/>
                      <a:pt x="112539" y="57085"/>
                    </a:cubicBezTo>
                    <a:cubicBezTo>
                      <a:pt x="112866" y="57085"/>
                      <a:pt x="113369" y="57411"/>
                      <a:pt x="113858" y="57411"/>
                    </a:cubicBezTo>
                    <a:lnTo>
                      <a:pt x="118807" y="57411"/>
                    </a:lnTo>
                    <a:cubicBezTo>
                      <a:pt x="119474" y="57411"/>
                      <a:pt x="120616" y="57411"/>
                      <a:pt x="121282" y="56432"/>
                    </a:cubicBezTo>
                    <a:cubicBezTo>
                      <a:pt x="121282" y="56432"/>
                      <a:pt x="121445" y="56106"/>
                      <a:pt x="121608" y="55943"/>
                    </a:cubicBezTo>
                    <a:cubicBezTo>
                      <a:pt x="122601" y="56106"/>
                      <a:pt x="124572" y="57085"/>
                      <a:pt x="126557" y="61680"/>
                    </a:cubicBezTo>
                    <a:cubicBezTo>
                      <a:pt x="126557" y="61680"/>
                      <a:pt x="127224" y="62999"/>
                      <a:pt x="128203" y="64141"/>
                    </a:cubicBezTo>
                    <a:cubicBezTo>
                      <a:pt x="128692" y="64794"/>
                      <a:pt x="129358" y="65284"/>
                      <a:pt x="130025" y="65787"/>
                    </a:cubicBezTo>
                    <a:cubicBezTo>
                      <a:pt x="130025" y="65787"/>
                      <a:pt x="130351" y="65950"/>
                      <a:pt x="130691" y="66276"/>
                    </a:cubicBezTo>
                    <a:cubicBezTo>
                      <a:pt x="131357" y="66929"/>
                      <a:pt x="132336" y="68248"/>
                      <a:pt x="132676" y="70709"/>
                    </a:cubicBezTo>
                    <a:lnTo>
                      <a:pt x="132676" y="70872"/>
                    </a:lnTo>
                    <a:lnTo>
                      <a:pt x="132676" y="70872"/>
                    </a:lnTo>
                    <a:lnTo>
                      <a:pt x="132676" y="71035"/>
                    </a:lnTo>
                    <a:lnTo>
                      <a:pt x="133505" y="71035"/>
                    </a:lnTo>
                    <a:lnTo>
                      <a:pt x="133505" y="70545"/>
                    </a:lnTo>
                    <a:cubicBezTo>
                      <a:pt x="133505" y="69227"/>
                      <a:pt x="133505" y="67921"/>
                      <a:pt x="133832" y="66602"/>
                    </a:cubicBezTo>
                    <a:cubicBezTo>
                      <a:pt x="133832" y="65950"/>
                      <a:pt x="134158" y="65120"/>
                      <a:pt x="134321" y="64468"/>
                    </a:cubicBezTo>
                    <a:cubicBezTo>
                      <a:pt x="135151" y="61680"/>
                      <a:pt x="136469" y="59546"/>
                      <a:pt x="136469" y="59546"/>
                    </a:cubicBezTo>
                    <a:cubicBezTo>
                      <a:pt x="138781" y="54787"/>
                      <a:pt x="140263" y="50694"/>
                      <a:pt x="141092" y="47078"/>
                    </a:cubicBezTo>
                    <a:cubicBezTo>
                      <a:pt x="141419" y="48220"/>
                      <a:pt x="141922" y="49375"/>
                      <a:pt x="142737" y="50681"/>
                    </a:cubicBezTo>
                    <a:cubicBezTo>
                      <a:pt x="142737" y="50681"/>
                      <a:pt x="146531" y="57248"/>
                      <a:pt x="143893" y="62823"/>
                    </a:cubicBezTo>
                    <a:cubicBezTo>
                      <a:pt x="143893" y="62823"/>
                      <a:pt x="143227" y="63965"/>
                      <a:pt x="142574" y="65447"/>
                    </a:cubicBezTo>
                    <a:cubicBezTo>
                      <a:pt x="142411" y="66099"/>
                      <a:pt x="142085" y="66766"/>
                      <a:pt x="141908" y="67418"/>
                    </a:cubicBezTo>
                    <a:cubicBezTo>
                      <a:pt x="141745" y="67092"/>
                      <a:pt x="141582" y="66929"/>
                      <a:pt x="141582" y="66766"/>
                    </a:cubicBezTo>
                    <a:cubicBezTo>
                      <a:pt x="141255" y="66276"/>
                      <a:pt x="140589" y="66113"/>
                      <a:pt x="140100" y="66439"/>
                    </a:cubicBezTo>
                    <a:cubicBezTo>
                      <a:pt x="139937" y="66439"/>
                      <a:pt x="139773" y="66766"/>
                      <a:pt x="139773" y="67092"/>
                    </a:cubicBezTo>
                    <a:lnTo>
                      <a:pt x="139773" y="67908"/>
                    </a:lnTo>
                    <a:cubicBezTo>
                      <a:pt x="139773" y="67908"/>
                      <a:pt x="143241" y="72830"/>
                      <a:pt x="141922" y="76922"/>
                    </a:cubicBezTo>
                    <a:cubicBezTo>
                      <a:pt x="141255" y="78567"/>
                      <a:pt x="139937" y="80036"/>
                      <a:pt x="137625" y="80865"/>
                    </a:cubicBezTo>
                    <a:cubicBezTo>
                      <a:pt x="137625" y="79220"/>
                      <a:pt x="137136" y="77262"/>
                      <a:pt x="136469" y="75291"/>
                    </a:cubicBezTo>
                    <a:cubicBezTo>
                      <a:pt x="136306" y="74801"/>
                      <a:pt x="135640" y="74475"/>
                      <a:pt x="135151" y="74638"/>
                    </a:cubicBezTo>
                    <a:cubicBezTo>
                      <a:pt x="134661" y="74801"/>
                      <a:pt x="134321" y="75454"/>
                      <a:pt x="134484" y="75957"/>
                    </a:cubicBezTo>
                    <a:cubicBezTo>
                      <a:pt x="135803" y="79900"/>
                      <a:pt x="135803" y="82850"/>
                      <a:pt x="134484" y="84808"/>
                    </a:cubicBezTo>
                    <a:cubicBezTo>
                      <a:pt x="133165" y="86943"/>
                      <a:pt x="130691" y="87269"/>
                      <a:pt x="130528" y="87269"/>
                    </a:cubicBezTo>
                    <a:cubicBezTo>
                      <a:pt x="130201" y="87269"/>
                      <a:pt x="129861" y="87432"/>
                      <a:pt x="129698" y="87759"/>
                    </a:cubicBezTo>
                    <a:cubicBezTo>
                      <a:pt x="126557" y="92681"/>
                      <a:pt x="120453" y="92518"/>
                      <a:pt x="120289" y="92518"/>
                    </a:cubicBezTo>
                    <a:cubicBezTo>
                      <a:pt x="117978" y="92518"/>
                      <a:pt x="116333" y="93497"/>
                      <a:pt x="115177" y="94163"/>
                    </a:cubicBezTo>
                    <a:cubicBezTo>
                      <a:pt x="114511" y="92028"/>
                      <a:pt x="113858" y="87596"/>
                      <a:pt x="116170" y="81858"/>
                    </a:cubicBezTo>
                    <a:cubicBezTo>
                      <a:pt x="116333" y="81368"/>
                      <a:pt x="116170" y="80716"/>
                      <a:pt x="115503" y="80539"/>
                    </a:cubicBezTo>
                    <a:cubicBezTo>
                      <a:pt x="115014" y="80376"/>
                      <a:pt x="114348" y="80539"/>
                      <a:pt x="114185" y="81192"/>
                    </a:cubicBezTo>
                    <a:cubicBezTo>
                      <a:pt x="112363" y="85787"/>
                      <a:pt x="112199" y="89717"/>
                      <a:pt x="112539" y="92341"/>
                    </a:cubicBezTo>
                    <a:cubicBezTo>
                      <a:pt x="105945" y="86277"/>
                      <a:pt x="110065" y="78064"/>
                      <a:pt x="110228" y="77575"/>
                    </a:cubicBezTo>
                    <a:cubicBezTo>
                      <a:pt x="110554" y="77085"/>
                      <a:pt x="110228" y="76433"/>
                      <a:pt x="109738" y="76093"/>
                    </a:cubicBezTo>
                    <a:cubicBezTo>
                      <a:pt x="109249" y="75767"/>
                      <a:pt x="108583" y="76093"/>
                      <a:pt x="108256" y="76582"/>
                    </a:cubicBezTo>
                    <a:cubicBezTo>
                      <a:pt x="108256" y="76582"/>
                      <a:pt x="107101" y="78880"/>
                      <a:pt x="106774" y="81994"/>
                    </a:cubicBezTo>
                    <a:lnTo>
                      <a:pt x="106774" y="81994"/>
                    </a:lnTo>
                    <a:cubicBezTo>
                      <a:pt x="106611" y="81504"/>
                      <a:pt x="106448" y="81178"/>
                      <a:pt x="106285" y="80675"/>
                    </a:cubicBezTo>
                    <a:cubicBezTo>
                      <a:pt x="105292" y="76732"/>
                      <a:pt x="107277" y="73781"/>
                      <a:pt x="107441" y="73618"/>
                    </a:cubicBezTo>
                    <a:cubicBezTo>
                      <a:pt x="107767" y="73129"/>
                      <a:pt x="107604" y="72476"/>
                      <a:pt x="107277" y="72136"/>
                    </a:cubicBezTo>
                    <a:cubicBezTo>
                      <a:pt x="106788" y="71810"/>
                      <a:pt x="106122" y="71973"/>
                      <a:pt x="105795" y="72299"/>
                    </a:cubicBezTo>
                    <a:cubicBezTo>
                      <a:pt x="105795" y="72299"/>
                      <a:pt x="105306" y="72952"/>
                      <a:pt x="104803" y="74108"/>
                    </a:cubicBezTo>
                    <a:cubicBezTo>
                      <a:pt x="104137" y="70831"/>
                      <a:pt x="105632" y="68859"/>
                      <a:pt x="105795" y="68696"/>
                    </a:cubicBezTo>
                    <a:lnTo>
                      <a:pt x="107604" y="68859"/>
                    </a:lnTo>
                    <a:close/>
                    <a:moveTo>
                      <a:pt x="154458" y="27254"/>
                    </a:moveTo>
                    <a:cubicBezTo>
                      <a:pt x="152473" y="26275"/>
                      <a:pt x="150501" y="25445"/>
                      <a:pt x="148516" y="24630"/>
                    </a:cubicBezTo>
                    <a:cubicBezTo>
                      <a:pt x="150161" y="23814"/>
                      <a:pt x="153302" y="21842"/>
                      <a:pt x="154458" y="17736"/>
                    </a:cubicBezTo>
                    <a:lnTo>
                      <a:pt x="159407" y="15601"/>
                    </a:lnTo>
                    <a:lnTo>
                      <a:pt x="154621" y="27417"/>
                    </a:lnTo>
                    <a:lnTo>
                      <a:pt x="154458" y="27254"/>
                    </a:lnTo>
                    <a:lnTo>
                      <a:pt x="154458" y="27254"/>
                    </a:lnTo>
                    <a:close/>
                    <a:moveTo>
                      <a:pt x="130365" y="1665"/>
                    </a:moveTo>
                    <a:cubicBezTo>
                      <a:pt x="151317" y="2481"/>
                      <a:pt x="158088" y="10190"/>
                      <a:pt x="159733" y="12814"/>
                    </a:cubicBezTo>
                    <a:lnTo>
                      <a:pt x="154621" y="15112"/>
                    </a:lnTo>
                    <a:cubicBezTo>
                      <a:pt x="154621" y="13793"/>
                      <a:pt x="154621" y="12488"/>
                      <a:pt x="154295" y="10843"/>
                    </a:cubicBezTo>
                    <a:cubicBezTo>
                      <a:pt x="154295" y="10516"/>
                      <a:pt x="153968" y="10353"/>
                      <a:pt x="153805" y="10190"/>
                    </a:cubicBezTo>
                    <a:cubicBezTo>
                      <a:pt x="153479" y="10190"/>
                      <a:pt x="153139" y="10027"/>
                      <a:pt x="152976" y="10190"/>
                    </a:cubicBezTo>
                    <a:cubicBezTo>
                      <a:pt x="152976" y="10190"/>
                      <a:pt x="150012" y="11332"/>
                      <a:pt x="147700" y="14133"/>
                    </a:cubicBezTo>
                    <a:lnTo>
                      <a:pt x="143744" y="7076"/>
                    </a:lnTo>
                    <a:cubicBezTo>
                      <a:pt x="143744" y="7076"/>
                      <a:pt x="143417" y="6587"/>
                      <a:pt x="143077" y="6587"/>
                    </a:cubicBezTo>
                    <a:lnTo>
                      <a:pt x="142248" y="6587"/>
                    </a:lnTo>
                    <a:lnTo>
                      <a:pt x="134661" y="11346"/>
                    </a:lnTo>
                    <a:cubicBezTo>
                      <a:pt x="134498" y="9537"/>
                      <a:pt x="133832" y="7579"/>
                      <a:pt x="132513" y="5282"/>
                    </a:cubicBezTo>
                    <a:cubicBezTo>
                      <a:pt x="132513" y="4955"/>
                      <a:pt x="132023" y="4792"/>
                      <a:pt x="131847" y="4792"/>
                    </a:cubicBezTo>
                    <a:cubicBezTo>
                      <a:pt x="131520" y="4792"/>
                      <a:pt x="131180" y="4792"/>
                      <a:pt x="131017" y="4955"/>
                    </a:cubicBezTo>
                    <a:cubicBezTo>
                      <a:pt x="131017" y="4955"/>
                      <a:pt x="128543" y="7090"/>
                      <a:pt x="127387" y="10367"/>
                    </a:cubicBezTo>
                    <a:lnTo>
                      <a:pt x="121771" y="3800"/>
                    </a:lnTo>
                    <a:cubicBezTo>
                      <a:pt x="121771" y="3800"/>
                      <a:pt x="121282" y="3473"/>
                      <a:pt x="120942" y="3473"/>
                    </a:cubicBezTo>
                    <a:cubicBezTo>
                      <a:pt x="120602" y="3473"/>
                      <a:pt x="120276" y="3473"/>
                      <a:pt x="120113" y="3963"/>
                    </a:cubicBezTo>
                    <a:lnTo>
                      <a:pt x="114837" y="10693"/>
                    </a:lnTo>
                    <a:cubicBezTo>
                      <a:pt x="114008" y="9048"/>
                      <a:pt x="112852" y="7416"/>
                      <a:pt x="111044" y="5771"/>
                    </a:cubicBezTo>
                    <a:cubicBezTo>
                      <a:pt x="110881" y="5608"/>
                      <a:pt x="110554" y="5445"/>
                      <a:pt x="110214" y="5445"/>
                    </a:cubicBezTo>
                    <a:cubicBezTo>
                      <a:pt x="109874" y="5445"/>
                      <a:pt x="109548" y="5608"/>
                      <a:pt x="109385" y="5934"/>
                    </a:cubicBezTo>
                    <a:cubicBezTo>
                      <a:pt x="109385" y="5934"/>
                      <a:pt x="107903" y="8395"/>
                      <a:pt x="107740" y="11509"/>
                    </a:cubicBezTo>
                    <a:lnTo>
                      <a:pt x="102627" y="8232"/>
                    </a:lnTo>
                    <a:cubicBezTo>
                      <a:pt x="114348" y="686"/>
                      <a:pt x="130351" y="1339"/>
                      <a:pt x="130514" y="1339"/>
                    </a:cubicBezTo>
                    <a:lnTo>
                      <a:pt x="130351" y="1665"/>
                    </a:lnTo>
                    <a:close/>
                    <a:moveTo>
                      <a:pt x="105782" y="22495"/>
                    </a:moveTo>
                    <a:cubicBezTo>
                      <a:pt x="104463" y="18062"/>
                      <a:pt x="103144" y="13467"/>
                      <a:pt x="102315" y="10843"/>
                    </a:cubicBezTo>
                    <a:lnTo>
                      <a:pt x="107930" y="14446"/>
                    </a:lnTo>
                    <a:cubicBezTo>
                      <a:pt x="108256" y="16580"/>
                      <a:pt x="109412" y="18878"/>
                      <a:pt x="111887" y="21176"/>
                    </a:cubicBezTo>
                    <a:cubicBezTo>
                      <a:pt x="109086" y="21666"/>
                      <a:pt x="107101" y="22155"/>
                      <a:pt x="105782" y="22495"/>
                    </a:cubicBezTo>
                    <a:lnTo>
                      <a:pt x="105782" y="22495"/>
                    </a:lnTo>
                    <a:close/>
                    <a:moveTo>
                      <a:pt x="105619" y="67609"/>
                    </a:moveTo>
                    <a:lnTo>
                      <a:pt x="105619" y="67935"/>
                    </a:lnTo>
                    <a:cubicBezTo>
                      <a:pt x="104789" y="69254"/>
                      <a:pt x="102981" y="72857"/>
                      <a:pt x="105619" y="78105"/>
                    </a:cubicBezTo>
                    <a:cubicBezTo>
                      <a:pt x="105619" y="79084"/>
                      <a:pt x="105619" y="80240"/>
                      <a:pt x="105945" y="81382"/>
                    </a:cubicBezTo>
                    <a:cubicBezTo>
                      <a:pt x="102804" y="83680"/>
                      <a:pt x="98684" y="86630"/>
                      <a:pt x="93572" y="88112"/>
                    </a:cubicBezTo>
                    <a:lnTo>
                      <a:pt x="87467" y="89921"/>
                    </a:lnTo>
                    <a:lnTo>
                      <a:pt x="87467" y="88942"/>
                    </a:lnTo>
                    <a:cubicBezTo>
                      <a:pt x="89289" y="87623"/>
                      <a:pt x="90608" y="85502"/>
                      <a:pt x="91261" y="83204"/>
                    </a:cubicBezTo>
                    <a:cubicBezTo>
                      <a:pt x="91927" y="80743"/>
                      <a:pt x="91261" y="78119"/>
                      <a:pt x="90105" y="75984"/>
                    </a:cubicBezTo>
                    <a:cubicBezTo>
                      <a:pt x="89112" y="74339"/>
                      <a:pt x="87630" y="73197"/>
                      <a:pt x="85985" y="72381"/>
                    </a:cubicBezTo>
                    <a:cubicBezTo>
                      <a:pt x="92253" y="70246"/>
                      <a:pt x="98861" y="68615"/>
                      <a:pt x="105455" y="67622"/>
                    </a:cubicBezTo>
                    <a:lnTo>
                      <a:pt x="105619" y="67622"/>
                    </a:lnTo>
                    <a:close/>
                    <a:moveTo>
                      <a:pt x="80370" y="72027"/>
                    </a:moveTo>
                    <a:lnTo>
                      <a:pt x="83171" y="73170"/>
                    </a:lnTo>
                    <a:lnTo>
                      <a:pt x="84326" y="73659"/>
                    </a:lnTo>
                    <a:lnTo>
                      <a:pt x="84326" y="73659"/>
                    </a:lnTo>
                    <a:cubicBezTo>
                      <a:pt x="85971" y="74149"/>
                      <a:pt x="87290" y="75304"/>
                      <a:pt x="88283" y="76773"/>
                    </a:cubicBezTo>
                    <a:cubicBezTo>
                      <a:pt x="89275" y="78418"/>
                      <a:pt x="89765" y="80539"/>
                      <a:pt x="89275" y="82510"/>
                    </a:cubicBezTo>
                    <a:cubicBezTo>
                      <a:pt x="88786" y="84482"/>
                      <a:pt x="87630" y="85950"/>
                      <a:pt x="85971" y="87106"/>
                    </a:cubicBezTo>
                    <a:lnTo>
                      <a:pt x="85971" y="87106"/>
                    </a:lnTo>
                    <a:cubicBezTo>
                      <a:pt x="85305" y="87596"/>
                      <a:pt x="84653" y="87759"/>
                      <a:pt x="83823" y="87922"/>
                    </a:cubicBezTo>
                    <a:lnTo>
                      <a:pt x="83823" y="87922"/>
                    </a:lnTo>
                    <a:cubicBezTo>
                      <a:pt x="84150" y="87269"/>
                      <a:pt x="84490" y="86603"/>
                      <a:pt x="84816" y="85950"/>
                    </a:cubicBezTo>
                    <a:cubicBezTo>
                      <a:pt x="85305" y="84632"/>
                      <a:pt x="85482" y="83163"/>
                      <a:pt x="85305" y="81681"/>
                    </a:cubicBezTo>
                    <a:cubicBezTo>
                      <a:pt x="85142" y="79546"/>
                      <a:pt x="84150" y="77412"/>
                      <a:pt x="82504" y="75943"/>
                    </a:cubicBezTo>
                    <a:lnTo>
                      <a:pt x="80859" y="73972"/>
                    </a:lnTo>
                    <a:lnTo>
                      <a:pt x="79377" y="72327"/>
                    </a:lnTo>
                    <a:lnTo>
                      <a:pt x="78385" y="71184"/>
                    </a:lnTo>
                    <a:lnTo>
                      <a:pt x="80370" y="72000"/>
                    </a:lnTo>
                    <a:lnTo>
                      <a:pt x="80370" y="72000"/>
                    </a:lnTo>
                    <a:close/>
                    <a:moveTo>
                      <a:pt x="73109" y="73020"/>
                    </a:moveTo>
                    <a:lnTo>
                      <a:pt x="73109" y="75318"/>
                    </a:lnTo>
                    <a:lnTo>
                      <a:pt x="72620" y="77779"/>
                    </a:lnTo>
                    <a:lnTo>
                      <a:pt x="72620" y="79750"/>
                    </a:lnTo>
                    <a:cubicBezTo>
                      <a:pt x="72130" y="82048"/>
                      <a:pt x="72620" y="84346"/>
                      <a:pt x="73775" y="86141"/>
                    </a:cubicBezTo>
                    <a:cubicBezTo>
                      <a:pt x="74442" y="87120"/>
                      <a:pt x="75257" y="88112"/>
                      <a:pt x="76250" y="88765"/>
                    </a:cubicBezTo>
                    <a:cubicBezTo>
                      <a:pt x="76916" y="89254"/>
                      <a:pt x="77569" y="89581"/>
                      <a:pt x="78235" y="89907"/>
                    </a:cubicBezTo>
                    <a:lnTo>
                      <a:pt x="78398" y="89907"/>
                    </a:lnTo>
                    <a:lnTo>
                      <a:pt x="78235" y="89907"/>
                    </a:lnTo>
                    <a:cubicBezTo>
                      <a:pt x="77746" y="90070"/>
                      <a:pt x="77079" y="90233"/>
                      <a:pt x="76590" y="90233"/>
                    </a:cubicBezTo>
                    <a:lnTo>
                      <a:pt x="76100" y="90233"/>
                    </a:lnTo>
                    <a:cubicBezTo>
                      <a:pt x="74278" y="90233"/>
                      <a:pt x="72470" y="89744"/>
                      <a:pt x="71151" y="88588"/>
                    </a:cubicBezTo>
                    <a:cubicBezTo>
                      <a:pt x="69506" y="87269"/>
                      <a:pt x="68677" y="85475"/>
                      <a:pt x="68350" y="83503"/>
                    </a:cubicBezTo>
                    <a:cubicBezTo>
                      <a:pt x="68350" y="82021"/>
                      <a:pt x="68350" y="80553"/>
                      <a:pt x="69180" y="79234"/>
                    </a:cubicBezTo>
                    <a:cubicBezTo>
                      <a:pt x="69180" y="78907"/>
                      <a:pt x="69506" y="78744"/>
                      <a:pt x="69506" y="78418"/>
                    </a:cubicBezTo>
                    <a:lnTo>
                      <a:pt x="71151" y="75794"/>
                    </a:lnTo>
                    <a:lnTo>
                      <a:pt x="73136" y="72680"/>
                    </a:lnTo>
                    <a:lnTo>
                      <a:pt x="73136" y="73006"/>
                    </a:lnTo>
                    <a:lnTo>
                      <a:pt x="73136" y="73006"/>
                    </a:lnTo>
                    <a:close/>
                    <a:moveTo>
                      <a:pt x="2148" y="188170"/>
                    </a:moveTo>
                    <a:cubicBezTo>
                      <a:pt x="2148" y="141914"/>
                      <a:pt x="28050" y="101722"/>
                      <a:pt x="66338" y="80892"/>
                    </a:cubicBezTo>
                    <a:cubicBezTo>
                      <a:pt x="66175" y="81871"/>
                      <a:pt x="66012" y="82864"/>
                      <a:pt x="66175" y="84006"/>
                    </a:cubicBezTo>
                    <a:cubicBezTo>
                      <a:pt x="66501" y="86630"/>
                      <a:pt x="67657" y="88928"/>
                      <a:pt x="69805" y="90573"/>
                    </a:cubicBezTo>
                    <a:cubicBezTo>
                      <a:pt x="71627" y="92055"/>
                      <a:pt x="73599" y="92708"/>
                      <a:pt x="75910" y="92708"/>
                    </a:cubicBezTo>
                    <a:lnTo>
                      <a:pt x="76073" y="92708"/>
                    </a:lnTo>
                    <a:lnTo>
                      <a:pt x="76399" y="93850"/>
                    </a:lnTo>
                    <a:cubicBezTo>
                      <a:pt x="70961" y="96637"/>
                      <a:pt x="63360" y="102375"/>
                      <a:pt x="59567" y="113538"/>
                    </a:cubicBezTo>
                    <a:cubicBezTo>
                      <a:pt x="30851" y="188170"/>
                      <a:pt x="31517" y="213759"/>
                      <a:pt x="43061" y="234752"/>
                    </a:cubicBezTo>
                    <a:lnTo>
                      <a:pt x="43061" y="279036"/>
                    </a:lnTo>
                    <a:cubicBezTo>
                      <a:pt x="17975" y="256724"/>
                      <a:pt x="2135" y="224255"/>
                      <a:pt x="2135" y="188170"/>
                    </a:cubicBezTo>
                    <a:lnTo>
                      <a:pt x="2135" y="188170"/>
                    </a:lnTo>
                    <a:close/>
                    <a:moveTo>
                      <a:pt x="45222" y="280844"/>
                    </a:moveTo>
                    <a:lnTo>
                      <a:pt x="45222" y="239674"/>
                    </a:lnTo>
                    <a:lnTo>
                      <a:pt x="63048" y="281660"/>
                    </a:lnTo>
                    <a:cubicBezTo>
                      <a:pt x="63048" y="281660"/>
                      <a:pt x="68663" y="295270"/>
                      <a:pt x="77732" y="298561"/>
                    </a:cubicBezTo>
                    <a:cubicBezTo>
                      <a:pt x="79214" y="299050"/>
                      <a:pt x="80533" y="299376"/>
                      <a:pt x="82029" y="299376"/>
                    </a:cubicBezTo>
                    <a:cubicBezTo>
                      <a:pt x="84177" y="299376"/>
                      <a:pt x="86148" y="298887"/>
                      <a:pt x="88297" y="297731"/>
                    </a:cubicBezTo>
                    <a:cubicBezTo>
                      <a:pt x="88786" y="297568"/>
                      <a:pt x="96387" y="294128"/>
                      <a:pt x="98358" y="282150"/>
                    </a:cubicBezTo>
                    <a:cubicBezTo>
                      <a:pt x="100180" y="289859"/>
                      <a:pt x="103307" y="299540"/>
                      <a:pt x="108256" y="308881"/>
                    </a:cubicBezTo>
                    <a:cubicBezTo>
                      <a:pt x="84490" y="305604"/>
                      <a:pt x="62708" y="295597"/>
                      <a:pt x="45386" y="280668"/>
                    </a:cubicBezTo>
                    <a:lnTo>
                      <a:pt x="45222" y="280831"/>
                    </a:lnTo>
                    <a:close/>
                    <a:moveTo>
                      <a:pt x="110731" y="309384"/>
                    </a:moveTo>
                    <a:cubicBezTo>
                      <a:pt x="102981" y="295447"/>
                      <a:pt x="99677" y="280192"/>
                      <a:pt x="98358" y="272646"/>
                    </a:cubicBezTo>
                    <a:cubicBezTo>
                      <a:pt x="98358" y="271503"/>
                      <a:pt x="98032" y="270185"/>
                      <a:pt x="97869" y="269042"/>
                    </a:cubicBezTo>
                    <a:cubicBezTo>
                      <a:pt x="107114" y="268227"/>
                      <a:pt x="116020" y="262475"/>
                      <a:pt x="123607" y="252305"/>
                    </a:cubicBezTo>
                    <a:cubicBezTo>
                      <a:pt x="127727" y="246894"/>
                      <a:pt x="130378" y="241645"/>
                      <a:pt x="131697" y="238695"/>
                    </a:cubicBezTo>
                    <a:cubicBezTo>
                      <a:pt x="132690" y="240503"/>
                      <a:pt x="134172" y="242461"/>
                      <a:pt x="136646" y="243454"/>
                    </a:cubicBezTo>
                    <a:cubicBezTo>
                      <a:pt x="137136" y="244106"/>
                      <a:pt x="137802" y="244596"/>
                      <a:pt x="138468" y="244936"/>
                    </a:cubicBezTo>
                    <a:lnTo>
                      <a:pt x="116523" y="309887"/>
                    </a:lnTo>
                    <a:cubicBezTo>
                      <a:pt x="114538" y="309887"/>
                      <a:pt x="112567" y="309560"/>
                      <a:pt x="110581" y="309397"/>
                    </a:cubicBezTo>
                    <a:lnTo>
                      <a:pt x="110745" y="309397"/>
                    </a:lnTo>
                    <a:close/>
                    <a:moveTo>
                      <a:pt x="124926" y="310199"/>
                    </a:moveTo>
                    <a:lnTo>
                      <a:pt x="118821" y="310199"/>
                    </a:lnTo>
                    <a:lnTo>
                      <a:pt x="131860" y="271490"/>
                    </a:lnTo>
                    <a:lnTo>
                      <a:pt x="131860" y="310199"/>
                    </a:lnTo>
                    <a:cubicBezTo>
                      <a:pt x="129549" y="310199"/>
                      <a:pt x="127237" y="310363"/>
                      <a:pt x="124763" y="310363"/>
                    </a:cubicBezTo>
                    <a:lnTo>
                      <a:pt x="124926" y="310199"/>
                    </a:lnTo>
                    <a:close/>
                    <a:moveTo>
                      <a:pt x="134158" y="309873"/>
                    </a:moveTo>
                    <a:lnTo>
                      <a:pt x="134158" y="265099"/>
                    </a:lnTo>
                    <a:lnTo>
                      <a:pt x="138618" y="251816"/>
                    </a:lnTo>
                    <a:lnTo>
                      <a:pt x="138618" y="309547"/>
                    </a:lnTo>
                    <a:cubicBezTo>
                      <a:pt x="137136" y="309710"/>
                      <a:pt x="135654" y="309873"/>
                      <a:pt x="134158" y="309873"/>
                    </a:cubicBezTo>
                    <a:lnTo>
                      <a:pt x="134158" y="309873"/>
                    </a:lnTo>
                    <a:close/>
                    <a:moveTo>
                      <a:pt x="140766" y="309057"/>
                    </a:moveTo>
                    <a:lnTo>
                      <a:pt x="140766" y="245901"/>
                    </a:lnTo>
                    <a:cubicBezTo>
                      <a:pt x="140766" y="245901"/>
                      <a:pt x="142411" y="246390"/>
                      <a:pt x="143404" y="246390"/>
                    </a:cubicBezTo>
                    <a:lnTo>
                      <a:pt x="144396" y="246390"/>
                    </a:lnTo>
                    <a:cubicBezTo>
                      <a:pt x="146218" y="248036"/>
                      <a:pt x="148190" y="248688"/>
                      <a:pt x="150175" y="248688"/>
                    </a:cubicBezTo>
                    <a:cubicBezTo>
                      <a:pt x="151820" y="248688"/>
                      <a:pt x="153479" y="248199"/>
                      <a:pt x="155124" y="247546"/>
                    </a:cubicBezTo>
                    <a:cubicBezTo>
                      <a:pt x="156117" y="248036"/>
                      <a:pt x="156932" y="248362"/>
                      <a:pt x="157925" y="248362"/>
                    </a:cubicBezTo>
                    <a:cubicBezTo>
                      <a:pt x="159910" y="248362"/>
                      <a:pt x="161718" y="247383"/>
                      <a:pt x="163364" y="246390"/>
                    </a:cubicBezTo>
                    <a:lnTo>
                      <a:pt x="163364" y="304122"/>
                    </a:lnTo>
                    <a:cubicBezTo>
                      <a:pt x="156103" y="306420"/>
                      <a:pt x="148679" y="308228"/>
                      <a:pt x="140916" y="309207"/>
                    </a:cubicBezTo>
                    <a:lnTo>
                      <a:pt x="140752" y="309044"/>
                    </a:lnTo>
                    <a:close/>
                    <a:moveTo>
                      <a:pt x="165349" y="303306"/>
                    </a:moveTo>
                    <a:lnTo>
                      <a:pt x="165349" y="244582"/>
                    </a:lnTo>
                    <a:cubicBezTo>
                      <a:pt x="166178" y="243766"/>
                      <a:pt x="166668" y="243100"/>
                      <a:pt x="166831" y="243100"/>
                    </a:cubicBezTo>
                    <a:lnTo>
                      <a:pt x="177722" y="230795"/>
                    </a:lnTo>
                    <a:lnTo>
                      <a:pt x="177722" y="298370"/>
                    </a:lnTo>
                    <a:cubicBezTo>
                      <a:pt x="173765" y="300342"/>
                      <a:pt x="169632" y="301973"/>
                      <a:pt x="165349" y="303455"/>
                    </a:cubicBezTo>
                    <a:lnTo>
                      <a:pt x="165349" y="303292"/>
                    </a:lnTo>
                    <a:close/>
                    <a:moveTo>
                      <a:pt x="179870" y="297242"/>
                    </a:moveTo>
                    <a:lnTo>
                      <a:pt x="179870" y="228185"/>
                    </a:lnTo>
                    <a:cubicBezTo>
                      <a:pt x="181855" y="225234"/>
                      <a:pt x="182671" y="222284"/>
                      <a:pt x="182018" y="219333"/>
                    </a:cubicBezTo>
                    <a:cubicBezTo>
                      <a:pt x="181026" y="214574"/>
                      <a:pt x="176579" y="211950"/>
                      <a:pt x="176240" y="211787"/>
                    </a:cubicBezTo>
                    <a:cubicBezTo>
                      <a:pt x="175247" y="211298"/>
                      <a:pt x="174254" y="210971"/>
                      <a:pt x="173439" y="210808"/>
                    </a:cubicBezTo>
                    <a:cubicBezTo>
                      <a:pt x="175913" y="210482"/>
                      <a:pt x="177898" y="210808"/>
                      <a:pt x="179707" y="212127"/>
                    </a:cubicBezTo>
                    <a:cubicBezTo>
                      <a:pt x="186804" y="216723"/>
                      <a:pt x="186301" y="231978"/>
                      <a:pt x="186301" y="232141"/>
                    </a:cubicBezTo>
                    <a:lnTo>
                      <a:pt x="186301" y="293979"/>
                    </a:lnTo>
                    <a:cubicBezTo>
                      <a:pt x="184153" y="295121"/>
                      <a:pt x="182005" y="296276"/>
                      <a:pt x="179870" y="297419"/>
                    </a:cubicBezTo>
                    <a:lnTo>
                      <a:pt x="179870" y="297255"/>
                    </a:lnTo>
                    <a:close/>
                    <a:moveTo>
                      <a:pt x="188449" y="292646"/>
                    </a:moveTo>
                    <a:lnTo>
                      <a:pt x="188449" y="232114"/>
                    </a:lnTo>
                    <a:cubicBezTo>
                      <a:pt x="188449" y="232114"/>
                      <a:pt x="188939" y="215716"/>
                      <a:pt x="180862" y="210305"/>
                    </a:cubicBezTo>
                    <a:cubicBezTo>
                      <a:pt x="177722" y="208334"/>
                      <a:pt x="173928" y="208007"/>
                      <a:pt x="169305" y="209652"/>
                    </a:cubicBezTo>
                    <a:cubicBezTo>
                      <a:pt x="169972" y="208170"/>
                      <a:pt x="170787" y="206376"/>
                      <a:pt x="171943" y="204730"/>
                    </a:cubicBezTo>
                    <a:lnTo>
                      <a:pt x="171943" y="204730"/>
                    </a:lnTo>
                    <a:cubicBezTo>
                      <a:pt x="172106" y="204404"/>
                      <a:pt x="172433" y="203915"/>
                      <a:pt x="172772" y="203588"/>
                    </a:cubicBezTo>
                    <a:cubicBezTo>
                      <a:pt x="186138" y="197524"/>
                      <a:pt x="196866" y="196858"/>
                      <a:pt x="204779" y="201617"/>
                    </a:cubicBezTo>
                    <a:cubicBezTo>
                      <a:pt x="217655" y="209489"/>
                      <a:pt x="218471" y="229503"/>
                      <a:pt x="218471" y="229667"/>
                    </a:cubicBezTo>
                    <a:lnTo>
                      <a:pt x="218471" y="246227"/>
                    </a:lnTo>
                    <a:lnTo>
                      <a:pt x="218471" y="246227"/>
                    </a:lnTo>
                    <a:lnTo>
                      <a:pt x="218471" y="267384"/>
                    </a:lnTo>
                    <a:cubicBezTo>
                      <a:pt x="209891" y="277228"/>
                      <a:pt x="199830" y="285916"/>
                      <a:pt x="188599" y="292646"/>
                    </a:cubicBezTo>
                    <a:lnTo>
                      <a:pt x="188436" y="292646"/>
                    </a:lnTo>
                    <a:close/>
                    <a:moveTo>
                      <a:pt x="220469" y="246554"/>
                    </a:moveTo>
                    <a:cubicBezTo>
                      <a:pt x="232679" y="234086"/>
                      <a:pt x="229715" y="219823"/>
                      <a:pt x="229715" y="219483"/>
                    </a:cubicBezTo>
                    <a:cubicBezTo>
                      <a:pt x="229715" y="217185"/>
                      <a:pt x="229226" y="215213"/>
                      <a:pt x="228723" y="213256"/>
                    </a:cubicBezTo>
                    <a:lnTo>
                      <a:pt x="228723" y="213256"/>
                    </a:lnTo>
                    <a:cubicBezTo>
                      <a:pt x="227567" y="192915"/>
                      <a:pt x="218321" y="165191"/>
                      <a:pt x="218321" y="165028"/>
                    </a:cubicBezTo>
                    <a:lnTo>
                      <a:pt x="201162" y="112369"/>
                    </a:lnTo>
                    <a:cubicBezTo>
                      <a:pt x="195220" y="94163"/>
                      <a:pt x="178891" y="90383"/>
                      <a:pt x="178225" y="90220"/>
                    </a:cubicBezTo>
                    <a:lnTo>
                      <a:pt x="166844" y="86780"/>
                    </a:lnTo>
                    <a:cubicBezTo>
                      <a:pt x="165022" y="86290"/>
                      <a:pt x="163540" y="85801"/>
                      <a:pt x="162058" y="85135"/>
                    </a:cubicBezTo>
                    <a:lnTo>
                      <a:pt x="162058" y="85135"/>
                    </a:lnTo>
                    <a:cubicBezTo>
                      <a:pt x="158591" y="83816"/>
                      <a:pt x="155790" y="82184"/>
                      <a:pt x="153805" y="80539"/>
                    </a:cubicBezTo>
                    <a:cubicBezTo>
                      <a:pt x="154131" y="80049"/>
                      <a:pt x="154471" y="79397"/>
                      <a:pt x="154471" y="78567"/>
                    </a:cubicBezTo>
                    <a:cubicBezTo>
                      <a:pt x="154634" y="75617"/>
                      <a:pt x="151834" y="71837"/>
                      <a:pt x="150678" y="70369"/>
                    </a:cubicBezTo>
                    <a:cubicBezTo>
                      <a:pt x="151004" y="69879"/>
                      <a:pt x="151167" y="69390"/>
                      <a:pt x="151344" y="68887"/>
                    </a:cubicBezTo>
                    <a:cubicBezTo>
                      <a:pt x="206628" y="80702"/>
                      <a:pt x="248207" y="129745"/>
                      <a:pt x="248207" y="188129"/>
                    </a:cubicBezTo>
                    <a:cubicBezTo>
                      <a:pt x="248207" y="217158"/>
                      <a:pt x="237982" y="243902"/>
                      <a:pt x="220809" y="264732"/>
                    </a:cubicBezTo>
                    <a:lnTo>
                      <a:pt x="220809" y="246526"/>
                    </a:lnTo>
                    <a:lnTo>
                      <a:pt x="220483" y="246526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2AAAEFA3-36B7-90D1-89F3-1E566694DDAF}"/>
                  </a:ext>
                </a:extLst>
              </p:cNvPr>
              <p:cNvSpPr/>
              <p:nvPr/>
            </p:nvSpPr>
            <p:spPr>
              <a:xfrm>
                <a:off x="10355924" y="6355651"/>
                <a:ext cx="21493" cy="25212"/>
              </a:xfrm>
              <a:custGeom>
                <a:avLst/>
                <a:gdLst>
                  <a:gd name="connsiteX0" fmla="*/ 825 w 21493"/>
                  <a:gd name="connsiteY0" fmla="*/ 3050 h 25212"/>
                  <a:gd name="connsiteX1" fmla="*/ 2307 w 21493"/>
                  <a:gd name="connsiteY1" fmla="*/ 2560 h 25212"/>
                  <a:gd name="connsiteX2" fmla="*/ 4455 w 21493"/>
                  <a:gd name="connsiteY2" fmla="*/ 2234 h 25212"/>
                  <a:gd name="connsiteX3" fmla="*/ 9731 w 21493"/>
                  <a:gd name="connsiteY3" fmla="*/ 2234 h 25212"/>
                  <a:gd name="connsiteX4" fmla="*/ 11376 w 21493"/>
                  <a:gd name="connsiteY4" fmla="*/ 3213 h 25212"/>
                  <a:gd name="connsiteX5" fmla="*/ 11376 w 21493"/>
                  <a:gd name="connsiteY5" fmla="*/ 3702 h 25212"/>
                  <a:gd name="connsiteX6" fmla="*/ 11865 w 21493"/>
                  <a:gd name="connsiteY6" fmla="*/ 5348 h 25212"/>
                  <a:gd name="connsiteX7" fmla="*/ 15985 w 21493"/>
                  <a:gd name="connsiteY7" fmla="*/ 11915 h 25212"/>
                  <a:gd name="connsiteX8" fmla="*/ 18460 w 21493"/>
                  <a:gd name="connsiteY8" fmla="*/ 23730 h 25212"/>
                  <a:gd name="connsiteX9" fmla="*/ 18949 w 21493"/>
                  <a:gd name="connsiteY9" fmla="*/ 25212 h 25212"/>
                  <a:gd name="connsiteX10" fmla="*/ 19439 w 21493"/>
                  <a:gd name="connsiteY10" fmla="*/ 25212 h 25212"/>
                  <a:gd name="connsiteX11" fmla="*/ 20431 w 21493"/>
                  <a:gd name="connsiteY11" fmla="*/ 24560 h 25212"/>
                  <a:gd name="connsiteX12" fmla="*/ 17467 w 21493"/>
                  <a:gd name="connsiteY12" fmla="*/ 10283 h 25212"/>
                  <a:gd name="connsiteX13" fmla="*/ 14163 w 21493"/>
                  <a:gd name="connsiteY13" fmla="*/ 5198 h 25212"/>
                  <a:gd name="connsiteX14" fmla="*/ 13497 w 21493"/>
                  <a:gd name="connsiteY14" fmla="*/ 3226 h 25212"/>
                  <a:gd name="connsiteX15" fmla="*/ 13497 w 21493"/>
                  <a:gd name="connsiteY15" fmla="*/ 3226 h 25212"/>
                  <a:gd name="connsiteX16" fmla="*/ 9377 w 21493"/>
                  <a:gd name="connsiteY16" fmla="*/ 276 h 25212"/>
                  <a:gd name="connsiteX17" fmla="*/ 4754 w 21493"/>
                  <a:gd name="connsiteY17" fmla="*/ 276 h 25212"/>
                  <a:gd name="connsiteX18" fmla="*/ 131 w 21493"/>
                  <a:gd name="connsiteY18" fmla="*/ 1758 h 25212"/>
                  <a:gd name="connsiteX19" fmla="*/ 621 w 21493"/>
                  <a:gd name="connsiteY19" fmla="*/ 3240 h 25212"/>
                  <a:gd name="connsiteX20" fmla="*/ 784 w 21493"/>
                  <a:gd name="connsiteY20" fmla="*/ 3077 h 25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493" h="25212">
                    <a:moveTo>
                      <a:pt x="825" y="3050"/>
                    </a:moveTo>
                    <a:cubicBezTo>
                      <a:pt x="825" y="3050"/>
                      <a:pt x="1980" y="3050"/>
                      <a:pt x="2307" y="2560"/>
                    </a:cubicBezTo>
                    <a:cubicBezTo>
                      <a:pt x="2307" y="2234"/>
                      <a:pt x="2633" y="1744"/>
                      <a:pt x="4455" y="2234"/>
                    </a:cubicBezTo>
                    <a:cubicBezTo>
                      <a:pt x="6100" y="2723"/>
                      <a:pt x="9567" y="2234"/>
                      <a:pt x="9731" y="2234"/>
                    </a:cubicBezTo>
                    <a:cubicBezTo>
                      <a:pt x="9894" y="2234"/>
                      <a:pt x="11049" y="2234"/>
                      <a:pt x="11376" y="3213"/>
                    </a:cubicBezTo>
                    <a:lnTo>
                      <a:pt x="11376" y="3702"/>
                    </a:lnTo>
                    <a:cubicBezTo>
                      <a:pt x="11376" y="3702"/>
                      <a:pt x="11376" y="4355"/>
                      <a:pt x="11865" y="5348"/>
                    </a:cubicBezTo>
                    <a:cubicBezTo>
                      <a:pt x="12531" y="7156"/>
                      <a:pt x="13687" y="9780"/>
                      <a:pt x="15985" y="11915"/>
                    </a:cubicBezTo>
                    <a:cubicBezTo>
                      <a:pt x="16148" y="12078"/>
                      <a:pt x="21261" y="17326"/>
                      <a:pt x="18460" y="23730"/>
                    </a:cubicBezTo>
                    <a:cubicBezTo>
                      <a:pt x="18296" y="24220"/>
                      <a:pt x="18460" y="24872"/>
                      <a:pt x="18949" y="25212"/>
                    </a:cubicBezTo>
                    <a:lnTo>
                      <a:pt x="19439" y="25212"/>
                    </a:lnTo>
                    <a:cubicBezTo>
                      <a:pt x="19928" y="25212"/>
                      <a:pt x="20268" y="25049"/>
                      <a:pt x="20431" y="24560"/>
                    </a:cubicBezTo>
                    <a:cubicBezTo>
                      <a:pt x="23898" y="16687"/>
                      <a:pt x="17793" y="10623"/>
                      <a:pt x="17467" y="10283"/>
                    </a:cubicBezTo>
                    <a:cubicBezTo>
                      <a:pt x="15822" y="8801"/>
                      <a:pt x="14666" y="6680"/>
                      <a:pt x="14163" y="5198"/>
                    </a:cubicBezTo>
                    <a:cubicBezTo>
                      <a:pt x="13674" y="4056"/>
                      <a:pt x="13497" y="3226"/>
                      <a:pt x="13497" y="3226"/>
                    </a:cubicBezTo>
                    <a:lnTo>
                      <a:pt x="13497" y="3226"/>
                    </a:lnTo>
                    <a:cubicBezTo>
                      <a:pt x="13007" y="765"/>
                      <a:pt x="10696" y="113"/>
                      <a:pt x="9377" y="276"/>
                    </a:cubicBezTo>
                    <a:cubicBezTo>
                      <a:pt x="8058" y="276"/>
                      <a:pt x="5747" y="602"/>
                      <a:pt x="4754" y="276"/>
                    </a:cubicBezTo>
                    <a:cubicBezTo>
                      <a:pt x="1790" y="-540"/>
                      <a:pt x="634" y="602"/>
                      <a:pt x="131" y="1758"/>
                    </a:cubicBezTo>
                    <a:cubicBezTo>
                      <a:pt x="-195" y="2248"/>
                      <a:pt x="131" y="2900"/>
                      <a:pt x="621" y="3240"/>
                    </a:cubicBezTo>
                    <a:lnTo>
                      <a:pt x="784" y="3077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41DE1D81-3D71-807F-3520-3E9754149329}"/>
                  </a:ext>
                </a:extLst>
              </p:cNvPr>
              <p:cNvSpPr/>
              <p:nvPr/>
            </p:nvSpPr>
            <p:spPr>
              <a:xfrm>
                <a:off x="10357401" y="6359204"/>
                <a:ext cx="9735" cy="5900"/>
              </a:xfrm>
              <a:custGeom>
                <a:avLst/>
                <a:gdLst>
                  <a:gd name="connsiteX0" fmla="*/ 8743 w 9735"/>
                  <a:gd name="connsiteY0" fmla="*/ 326 h 5900"/>
                  <a:gd name="connsiteX1" fmla="*/ 7097 w 9735"/>
                  <a:gd name="connsiteY1" fmla="*/ 326 h 5900"/>
                  <a:gd name="connsiteX2" fmla="*/ 1319 w 9735"/>
                  <a:gd name="connsiteY2" fmla="*/ 0 h 5900"/>
                  <a:gd name="connsiteX3" fmla="*/ 829 w 9735"/>
                  <a:gd name="connsiteY3" fmla="*/ 0 h 5900"/>
                  <a:gd name="connsiteX4" fmla="*/ 0 w 9735"/>
                  <a:gd name="connsiteY4" fmla="*/ 816 h 5900"/>
                  <a:gd name="connsiteX5" fmla="*/ 829 w 9735"/>
                  <a:gd name="connsiteY5" fmla="*/ 2135 h 5900"/>
                  <a:gd name="connsiteX6" fmla="*/ 993 w 9735"/>
                  <a:gd name="connsiteY6" fmla="*/ 2135 h 5900"/>
                  <a:gd name="connsiteX7" fmla="*/ 3794 w 9735"/>
                  <a:gd name="connsiteY7" fmla="*/ 2461 h 5900"/>
                  <a:gd name="connsiteX8" fmla="*/ 3794 w 9735"/>
                  <a:gd name="connsiteY8" fmla="*/ 5085 h 5900"/>
                  <a:gd name="connsiteX9" fmla="*/ 4786 w 9735"/>
                  <a:gd name="connsiteY9" fmla="*/ 5901 h 5900"/>
                  <a:gd name="connsiteX10" fmla="*/ 5112 w 9735"/>
                  <a:gd name="connsiteY10" fmla="*/ 5901 h 5900"/>
                  <a:gd name="connsiteX11" fmla="*/ 5942 w 9735"/>
                  <a:gd name="connsiteY11" fmla="*/ 4582 h 5900"/>
                  <a:gd name="connsiteX12" fmla="*/ 6105 w 9735"/>
                  <a:gd name="connsiteY12" fmla="*/ 3100 h 5900"/>
                  <a:gd name="connsiteX13" fmla="*/ 7424 w 9735"/>
                  <a:gd name="connsiteY13" fmla="*/ 2447 h 5900"/>
                  <a:gd name="connsiteX14" fmla="*/ 8906 w 9735"/>
                  <a:gd name="connsiteY14" fmla="*/ 2447 h 5900"/>
                  <a:gd name="connsiteX15" fmla="*/ 9735 w 9735"/>
                  <a:gd name="connsiteY15" fmla="*/ 1795 h 5900"/>
                  <a:gd name="connsiteX16" fmla="*/ 9735 w 9735"/>
                  <a:gd name="connsiteY16" fmla="*/ 1468 h 5900"/>
                  <a:gd name="connsiteX17" fmla="*/ 8743 w 9735"/>
                  <a:gd name="connsiteY17" fmla="*/ 489 h 5900"/>
                  <a:gd name="connsiteX18" fmla="*/ 8743 w 9735"/>
                  <a:gd name="connsiteY18" fmla="*/ 326 h 5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735" h="5900">
                    <a:moveTo>
                      <a:pt x="8743" y="326"/>
                    </a:moveTo>
                    <a:lnTo>
                      <a:pt x="7097" y="326"/>
                    </a:lnTo>
                    <a:cubicBezTo>
                      <a:pt x="3630" y="489"/>
                      <a:pt x="1319" y="0"/>
                      <a:pt x="1319" y="0"/>
                    </a:cubicBezTo>
                    <a:lnTo>
                      <a:pt x="829" y="0"/>
                    </a:lnTo>
                    <a:cubicBezTo>
                      <a:pt x="503" y="0"/>
                      <a:pt x="163" y="326"/>
                      <a:pt x="0" y="816"/>
                    </a:cubicBezTo>
                    <a:cubicBezTo>
                      <a:pt x="0" y="1468"/>
                      <a:pt x="163" y="1958"/>
                      <a:pt x="829" y="2135"/>
                    </a:cubicBezTo>
                    <a:lnTo>
                      <a:pt x="993" y="2135"/>
                    </a:lnTo>
                    <a:cubicBezTo>
                      <a:pt x="1482" y="2135"/>
                      <a:pt x="2475" y="2298"/>
                      <a:pt x="3794" y="2461"/>
                    </a:cubicBezTo>
                    <a:cubicBezTo>
                      <a:pt x="3467" y="3114"/>
                      <a:pt x="3304" y="3943"/>
                      <a:pt x="3794" y="5085"/>
                    </a:cubicBezTo>
                    <a:cubicBezTo>
                      <a:pt x="3794" y="5575"/>
                      <a:pt x="4283" y="5901"/>
                      <a:pt x="4786" y="5901"/>
                    </a:cubicBezTo>
                    <a:lnTo>
                      <a:pt x="5112" y="5901"/>
                    </a:lnTo>
                    <a:cubicBezTo>
                      <a:pt x="5602" y="5901"/>
                      <a:pt x="6105" y="5248"/>
                      <a:pt x="5942" y="4582"/>
                    </a:cubicBezTo>
                    <a:cubicBezTo>
                      <a:pt x="5779" y="3603"/>
                      <a:pt x="5942" y="3263"/>
                      <a:pt x="6105" y="3100"/>
                    </a:cubicBezTo>
                    <a:cubicBezTo>
                      <a:pt x="6431" y="2774"/>
                      <a:pt x="6934" y="2611"/>
                      <a:pt x="7424" y="2447"/>
                    </a:cubicBezTo>
                    <a:lnTo>
                      <a:pt x="8906" y="2447"/>
                    </a:lnTo>
                    <a:cubicBezTo>
                      <a:pt x="9395" y="2447"/>
                      <a:pt x="9735" y="2121"/>
                      <a:pt x="9735" y="1795"/>
                    </a:cubicBezTo>
                    <a:lnTo>
                      <a:pt x="9735" y="1468"/>
                    </a:lnTo>
                    <a:cubicBezTo>
                      <a:pt x="9735" y="979"/>
                      <a:pt x="9246" y="489"/>
                      <a:pt x="8743" y="489"/>
                    </a:cubicBezTo>
                    <a:lnTo>
                      <a:pt x="8743" y="326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42BEB981-8BBF-805E-36B5-A8406207DBB0}"/>
                  </a:ext>
                </a:extLst>
              </p:cNvPr>
              <p:cNvSpPr/>
              <p:nvPr/>
            </p:nvSpPr>
            <p:spPr>
              <a:xfrm>
                <a:off x="10359686" y="6367420"/>
                <a:ext cx="5819" cy="3109"/>
              </a:xfrm>
              <a:custGeom>
                <a:avLst/>
                <a:gdLst>
                  <a:gd name="connsiteX0" fmla="*/ 4813 w 5819"/>
                  <a:gd name="connsiteY0" fmla="*/ 962 h 3109"/>
                  <a:gd name="connsiteX1" fmla="*/ 1849 w 5819"/>
                  <a:gd name="connsiteY1" fmla="*/ 309 h 3109"/>
                  <a:gd name="connsiteX2" fmla="*/ 367 w 5819"/>
                  <a:gd name="connsiteY2" fmla="*/ 309 h 3109"/>
                  <a:gd name="connsiteX3" fmla="*/ 367 w 5819"/>
                  <a:gd name="connsiteY3" fmla="*/ 1791 h 3109"/>
                  <a:gd name="connsiteX4" fmla="*/ 4827 w 5819"/>
                  <a:gd name="connsiteY4" fmla="*/ 3110 h 3109"/>
                  <a:gd name="connsiteX5" fmla="*/ 4827 w 5819"/>
                  <a:gd name="connsiteY5" fmla="*/ 3110 h 3109"/>
                  <a:gd name="connsiteX6" fmla="*/ 5819 w 5819"/>
                  <a:gd name="connsiteY6" fmla="*/ 2131 h 3109"/>
                  <a:gd name="connsiteX7" fmla="*/ 4827 w 5819"/>
                  <a:gd name="connsiteY7" fmla="*/ 989 h 3109"/>
                  <a:gd name="connsiteX8" fmla="*/ 4827 w 5819"/>
                  <a:gd name="connsiteY8" fmla="*/ 989 h 31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9" h="3109">
                    <a:moveTo>
                      <a:pt x="4813" y="962"/>
                    </a:moveTo>
                    <a:cubicBezTo>
                      <a:pt x="2665" y="962"/>
                      <a:pt x="1849" y="309"/>
                      <a:pt x="1849" y="309"/>
                    </a:cubicBezTo>
                    <a:cubicBezTo>
                      <a:pt x="1523" y="-17"/>
                      <a:pt x="857" y="-181"/>
                      <a:pt x="367" y="309"/>
                    </a:cubicBezTo>
                    <a:cubicBezTo>
                      <a:pt x="-122" y="635"/>
                      <a:pt x="-122" y="1288"/>
                      <a:pt x="367" y="1791"/>
                    </a:cubicBezTo>
                    <a:cubicBezTo>
                      <a:pt x="530" y="2117"/>
                      <a:pt x="1686" y="2933"/>
                      <a:pt x="4827" y="3110"/>
                    </a:cubicBezTo>
                    <a:lnTo>
                      <a:pt x="4827" y="3110"/>
                    </a:lnTo>
                    <a:cubicBezTo>
                      <a:pt x="5316" y="3110"/>
                      <a:pt x="5819" y="2620"/>
                      <a:pt x="5819" y="2131"/>
                    </a:cubicBezTo>
                    <a:cubicBezTo>
                      <a:pt x="5819" y="1478"/>
                      <a:pt x="5330" y="989"/>
                      <a:pt x="4827" y="989"/>
                    </a:cubicBezTo>
                    <a:lnTo>
                      <a:pt x="4827" y="989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1961E5AF-AC6E-4B3C-F494-D87EFA6ABF9C}"/>
                  </a:ext>
                </a:extLst>
              </p:cNvPr>
              <p:cNvSpPr/>
              <p:nvPr/>
            </p:nvSpPr>
            <p:spPr>
              <a:xfrm>
                <a:off x="10364190" y="6330795"/>
                <a:ext cx="18432" cy="5267"/>
              </a:xfrm>
              <a:custGeom>
                <a:avLst/>
                <a:gdLst>
                  <a:gd name="connsiteX0" fmla="*/ 16815 w 18432"/>
                  <a:gd name="connsiteY0" fmla="*/ 4451 h 5267"/>
                  <a:gd name="connsiteX1" fmla="*/ 18297 w 18432"/>
                  <a:gd name="connsiteY1" fmla="*/ 4125 h 5267"/>
                  <a:gd name="connsiteX2" fmla="*/ 17971 w 18432"/>
                  <a:gd name="connsiteY2" fmla="*/ 2643 h 5267"/>
                  <a:gd name="connsiteX3" fmla="*/ 309 w 18432"/>
                  <a:gd name="connsiteY3" fmla="*/ 3459 h 5267"/>
                  <a:gd name="connsiteX4" fmla="*/ 309 w 18432"/>
                  <a:gd name="connsiteY4" fmla="*/ 4941 h 5267"/>
                  <a:gd name="connsiteX5" fmla="*/ 1138 w 18432"/>
                  <a:gd name="connsiteY5" fmla="*/ 5267 h 5267"/>
                  <a:gd name="connsiteX6" fmla="*/ 1968 w 18432"/>
                  <a:gd name="connsiteY6" fmla="*/ 4941 h 5267"/>
                  <a:gd name="connsiteX7" fmla="*/ 16978 w 18432"/>
                  <a:gd name="connsiteY7" fmla="*/ 4451 h 5267"/>
                  <a:gd name="connsiteX8" fmla="*/ 16815 w 18432"/>
                  <a:gd name="connsiteY8" fmla="*/ 4451 h 5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432" h="5267">
                    <a:moveTo>
                      <a:pt x="16815" y="4451"/>
                    </a:moveTo>
                    <a:cubicBezTo>
                      <a:pt x="16815" y="4451"/>
                      <a:pt x="17971" y="4451"/>
                      <a:pt x="18297" y="4125"/>
                    </a:cubicBezTo>
                    <a:cubicBezTo>
                      <a:pt x="18624" y="3636"/>
                      <a:pt x="18297" y="2983"/>
                      <a:pt x="17971" y="2643"/>
                    </a:cubicBezTo>
                    <a:cubicBezTo>
                      <a:pt x="7569" y="-3747"/>
                      <a:pt x="309" y="3459"/>
                      <a:pt x="309" y="3459"/>
                    </a:cubicBezTo>
                    <a:cubicBezTo>
                      <a:pt x="-181" y="3948"/>
                      <a:pt x="-17" y="4601"/>
                      <a:pt x="309" y="4941"/>
                    </a:cubicBezTo>
                    <a:cubicBezTo>
                      <a:pt x="472" y="5104"/>
                      <a:pt x="798" y="5267"/>
                      <a:pt x="1138" y="5267"/>
                    </a:cubicBezTo>
                    <a:cubicBezTo>
                      <a:pt x="1478" y="5267"/>
                      <a:pt x="1628" y="5267"/>
                      <a:pt x="1968" y="4941"/>
                    </a:cubicBezTo>
                    <a:cubicBezTo>
                      <a:pt x="1968" y="4941"/>
                      <a:pt x="8073" y="-1123"/>
                      <a:pt x="16978" y="4451"/>
                    </a:cubicBezTo>
                    <a:lnTo>
                      <a:pt x="16815" y="4451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271551C1-42A1-8B20-7F4D-BECA2EE0CCC3}"/>
                  </a:ext>
                </a:extLst>
              </p:cNvPr>
              <p:cNvSpPr/>
              <p:nvPr/>
            </p:nvSpPr>
            <p:spPr>
              <a:xfrm>
                <a:off x="10366810" y="6335322"/>
                <a:ext cx="13025" cy="6641"/>
              </a:xfrm>
              <a:custGeom>
                <a:avLst/>
                <a:gdLst>
                  <a:gd name="connsiteX0" fmla="*/ 326 w 13025"/>
                  <a:gd name="connsiteY0" fmla="*/ 2223 h 6641"/>
                  <a:gd name="connsiteX1" fmla="*/ 0 w 13025"/>
                  <a:gd name="connsiteY1" fmla="*/ 3039 h 6641"/>
                  <a:gd name="connsiteX2" fmla="*/ 326 w 13025"/>
                  <a:gd name="connsiteY2" fmla="*/ 3854 h 6641"/>
                  <a:gd name="connsiteX3" fmla="*/ 6921 w 13025"/>
                  <a:gd name="connsiteY3" fmla="*/ 6642 h 6641"/>
                  <a:gd name="connsiteX4" fmla="*/ 12699 w 13025"/>
                  <a:gd name="connsiteY4" fmla="*/ 4507 h 6641"/>
                  <a:gd name="connsiteX5" fmla="*/ 13026 w 13025"/>
                  <a:gd name="connsiteY5" fmla="*/ 3691 h 6641"/>
                  <a:gd name="connsiteX6" fmla="*/ 12699 w 13025"/>
                  <a:gd name="connsiteY6" fmla="*/ 2875 h 6641"/>
                  <a:gd name="connsiteX7" fmla="*/ 326 w 13025"/>
                  <a:gd name="connsiteY7" fmla="*/ 2223 h 6641"/>
                  <a:gd name="connsiteX8" fmla="*/ 326 w 13025"/>
                  <a:gd name="connsiteY8" fmla="*/ 2223 h 6641"/>
                  <a:gd name="connsiteX9" fmla="*/ 2801 w 13025"/>
                  <a:gd name="connsiteY9" fmla="*/ 3039 h 6641"/>
                  <a:gd name="connsiteX10" fmla="*/ 10225 w 13025"/>
                  <a:gd name="connsiteY10" fmla="*/ 3528 h 6641"/>
                  <a:gd name="connsiteX11" fmla="*/ 2801 w 13025"/>
                  <a:gd name="connsiteY11" fmla="*/ 3039 h 6641"/>
                  <a:gd name="connsiteX12" fmla="*/ 2801 w 13025"/>
                  <a:gd name="connsiteY12" fmla="*/ 3039 h 6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025" h="6641">
                    <a:moveTo>
                      <a:pt x="326" y="2223"/>
                    </a:moveTo>
                    <a:cubicBezTo>
                      <a:pt x="326" y="2223"/>
                      <a:pt x="0" y="2712"/>
                      <a:pt x="0" y="3039"/>
                    </a:cubicBezTo>
                    <a:cubicBezTo>
                      <a:pt x="0" y="3365"/>
                      <a:pt x="0" y="3528"/>
                      <a:pt x="326" y="3854"/>
                    </a:cubicBezTo>
                    <a:cubicBezTo>
                      <a:pt x="2638" y="5989"/>
                      <a:pt x="4949" y="6642"/>
                      <a:pt x="6921" y="6642"/>
                    </a:cubicBezTo>
                    <a:cubicBezTo>
                      <a:pt x="10388" y="6642"/>
                      <a:pt x="12699" y="4507"/>
                      <a:pt x="12699" y="4507"/>
                    </a:cubicBezTo>
                    <a:cubicBezTo>
                      <a:pt x="12862" y="4344"/>
                      <a:pt x="13026" y="4018"/>
                      <a:pt x="13026" y="3691"/>
                    </a:cubicBezTo>
                    <a:cubicBezTo>
                      <a:pt x="13026" y="3365"/>
                      <a:pt x="13026" y="3039"/>
                      <a:pt x="12699" y="2875"/>
                    </a:cubicBezTo>
                    <a:cubicBezTo>
                      <a:pt x="6105" y="-3189"/>
                      <a:pt x="489" y="2223"/>
                      <a:pt x="326" y="2223"/>
                    </a:cubicBezTo>
                    <a:lnTo>
                      <a:pt x="326" y="2223"/>
                    </a:lnTo>
                    <a:close/>
                    <a:moveTo>
                      <a:pt x="2801" y="3039"/>
                    </a:moveTo>
                    <a:cubicBezTo>
                      <a:pt x="4120" y="2223"/>
                      <a:pt x="6921" y="1230"/>
                      <a:pt x="10225" y="3528"/>
                    </a:cubicBezTo>
                    <a:cubicBezTo>
                      <a:pt x="8743" y="4344"/>
                      <a:pt x="6105" y="5336"/>
                      <a:pt x="2801" y="3039"/>
                    </a:cubicBezTo>
                    <a:lnTo>
                      <a:pt x="2801" y="3039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3607C8A3-455B-A7FC-007D-9BC724CCA51D}"/>
                  </a:ext>
                </a:extLst>
              </p:cNvPr>
              <p:cNvSpPr/>
              <p:nvPr/>
            </p:nvSpPr>
            <p:spPr>
              <a:xfrm>
                <a:off x="10411629" y="6319439"/>
                <a:ext cx="25548" cy="30507"/>
              </a:xfrm>
              <a:custGeom>
                <a:avLst/>
                <a:gdLst>
                  <a:gd name="connsiteX0" fmla="*/ 25476 w 25548"/>
                  <a:gd name="connsiteY0" fmla="*/ 3177 h 30507"/>
                  <a:gd name="connsiteX1" fmla="*/ 25476 w 25548"/>
                  <a:gd name="connsiteY1" fmla="*/ 3829 h 30507"/>
                  <a:gd name="connsiteX2" fmla="*/ 24484 w 25548"/>
                  <a:gd name="connsiteY2" fmla="*/ 6943 h 30507"/>
                  <a:gd name="connsiteX3" fmla="*/ 23994 w 25548"/>
                  <a:gd name="connsiteY3" fmla="*/ 7759 h 30507"/>
                  <a:gd name="connsiteX4" fmla="*/ 23994 w 25548"/>
                  <a:gd name="connsiteY4" fmla="*/ 6943 h 30507"/>
                  <a:gd name="connsiteX5" fmla="*/ 23165 w 25548"/>
                  <a:gd name="connsiteY5" fmla="*/ 3666 h 30507"/>
                  <a:gd name="connsiteX6" fmla="*/ 19861 w 25548"/>
                  <a:gd name="connsiteY6" fmla="*/ 1042 h 30507"/>
                  <a:gd name="connsiteX7" fmla="*/ 12437 w 25548"/>
                  <a:gd name="connsiteY7" fmla="*/ 4645 h 30507"/>
                  <a:gd name="connsiteX8" fmla="*/ 13756 w 25548"/>
                  <a:gd name="connsiteY8" fmla="*/ 11212 h 30507"/>
                  <a:gd name="connsiteX9" fmla="*/ 17223 w 25548"/>
                  <a:gd name="connsiteY9" fmla="*/ 16297 h 30507"/>
                  <a:gd name="connsiteX10" fmla="*/ 18868 w 25548"/>
                  <a:gd name="connsiteY10" fmla="*/ 25149 h 30507"/>
                  <a:gd name="connsiteX11" fmla="*/ 6169 w 25548"/>
                  <a:gd name="connsiteY11" fmla="*/ 29744 h 30507"/>
                  <a:gd name="connsiteX12" fmla="*/ 390 w 25548"/>
                  <a:gd name="connsiteY12" fmla="*/ 26141 h 30507"/>
                  <a:gd name="connsiteX13" fmla="*/ 64 w 25548"/>
                  <a:gd name="connsiteY13" fmla="*/ 24659 h 30507"/>
                  <a:gd name="connsiteX14" fmla="*/ 893 w 25548"/>
                  <a:gd name="connsiteY14" fmla="*/ 21219 h 30507"/>
                  <a:gd name="connsiteX15" fmla="*/ 1383 w 25548"/>
                  <a:gd name="connsiteY15" fmla="*/ 20403 h 30507"/>
                  <a:gd name="connsiteX16" fmla="*/ 1546 w 25548"/>
                  <a:gd name="connsiteY16" fmla="*/ 21546 h 30507"/>
                  <a:gd name="connsiteX17" fmla="*/ 6495 w 25548"/>
                  <a:gd name="connsiteY17" fmla="*/ 29092 h 30507"/>
                  <a:gd name="connsiteX18" fmla="*/ 14748 w 25548"/>
                  <a:gd name="connsiteY18" fmla="*/ 25325 h 30507"/>
                  <a:gd name="connsiteX19" fmla="*/ 11784 w 25548"/>
                  <a:gd name="connsiteY19" fmla="*/ 16297 h 30507"/>
                  <a:gd name="connsiteX20" fmla="*/ 8644 w 25548"/>
                  <a:gd name="connsiteY20" fmla="*/ 5148 h 30507"/>
                  <a:gd name="connsiteX21" fmla="*/ 13756 w 25548"/>
                  <a:gd name="connsiteY21" fmla="*/ 389 h 30507"/>
                  <a:gd name="connsiteX22" fmla="*/ 20350 w 25548"/>
                  <a:gd name="connsiteY22" fmla="*/ 716 h 30507"/>
                  <a:gd name="connsiteX23" fmla="*/ 25136 w 25548"/>
                  <a:gd name="connsiteY23" fmla="*/ 3503 h 30507"/>
                  <a:gd name="connsiteX24" fmla="*/ 25463 w 25548"/>
                  <a:gd name="connsiteY24" fmla="*/ 3177 h 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5548" h="30507">
                    <a:moveTo>
                      <a:pt x="25476" y="3177"/>
                    </a:moveTo>
                    <a:cubicBezTo>
                      <a:pt x="25476" y="3177"/>
                      <a:pt x="25639" y="3666"/>
                      <a:pt x="25476" y="3829"/>
                    </a:cubicBezTo>
                    <a:cubicBezTo>
                      <a:pt x="24987" y="5148"/>
                      <a:pt x="24647" y="6453"/>
                      <a:pt x="24484" y="6943"/>
                    </a:cubicBezTo>
                    <a:cubicBezTo>
                      <a:pt x="24484" y="7595"/>
                      <a:pt x="24157" y="7759"/>
                      <a:pt x="23994" y="7759"/>
                    </a:cubicBezTo>
                    <a:cubicBezTo>
                      <a:pt x="23831" y="7759"/>
                      <a:pt x="23831" y="7432"/>
                      <a:pt x="23994" y="6943"/>
                    </a:cubicBezTo>
                    <a:cubicBezTo>
                      <a:pt x="23994" y="5624"/>
                      <a:pt x="23994" y="4482"/>
                      <a:pt x="23165" y="3666"/>
                    </a:cubicBezTo>
                    <a:cubicBezTo>
                      <a:pt x="22498" y="2524"/>
                      <a:pt x="21016" y="1531"/>
                      <a:pt x="19861" y="1042"/>
                    </a:cubicBezTo>
                    <a:cubicBezTo>
                      <a:pt x="17712" y="226"/>
                      <a:pt x="13756" y="1042"/>
                      <a:pt x="12437" y="4645"/>
                    </a:cubicBezTo>
                    <a:cubicBezTo>
                      <a:pt x="11444" y="7106"/>
                      <a:pt x="12437" y="9404"/>
                      <a:pt x="13756" y="11212"/>
                    </a:cubicBezTo>
                    <a:cubicBezTo>
                      <a:pt x="15075" y="13020"/>
                      <a:pt x="16230" y="14652"/>
                      <a:pt x="17223" y="16297"/>
                    </a:cubicBezTo>
                    <a:cubicBezTo>
                      <a:pt x="18542" y="18106"/>
                      <a:pt x="20364" y="21219"/>
                      <a:pt x="18868" y="25149"/>
                    </a:cubicBezTo>
                    <a:cubicBezTo>
                      <a:pt x="17060" y="30234"/>
                      <a:pt x="10941" y="31539"/>
                      <a:pt x="6169" y="29744"/>
                    </a:cubicBezTo>
                    <a:cubicBezTo>
                      <a:pt x="4184" y="28929"/>
                      <a:pt x="1546" y="27446"/>
                      <a:pt x="390" y="26141"/>
                    </a:cubicBezTo>
                    <a:cubicBezTo>
                      <a:pt x="64" y="25652"/>
                      <a:pt x="-99" y="25325"/>
                      <a:pt x="64" y="24659"/>
                    </a:cubicBezTo>
                    <a:cubicBezTo>
                      <a:pt x="227" y="23843"/>
                      <a:pt x="390" y="22198"/>
                      <a:pt x="893" y="21219"/>
                    </a:cubicBezTo>
                    <a:cubicBezTo>
                      <a:pt x="893" y="20730"/>
                      <a:pt x="1220" y="20403"/>
                      <a:pt x="1383" y="20403"/>
                    </a:cubicBezTo>
                    <a:cubicBezTo>
                      <a:pt x="1546" y="20403"/>
                      <a:pt x="1546" y="20730"/>
                      <a:pt x="1546" y="21546"/>
                    </a:cubicBezTo>
                    <a:cubicBezTo>
                      <a:pt x="1057" y="25312"/>
                      <a:pt x="3531" y="27936"/>
                      <a:pt x="6495" y="29092"/>
                    </a:cubicBezTo>
                    <a:cubicBezTo>
                      <a:pt x="10126" y="30411"/>
                      <a:pt x="13593" y="28439"/>
                      <a:pt x="14748" y="25325"/>
                    </a:cubicBezTo>
                    <a:cubicBezTo>
                      <a:pt x="15904" y="22212"/>
                      <a:pt x="14259" y="19588"/>
                      <a:pt x="11784" y="16297"/>
                    </a:cubicBezTo>
                    <a:cubicBezTo>
                      <a:pt x="9147" y="12694"/>
                      <a:pt x="7161" y="9077"/>
                      <a:pt x="8644" y="5148"/>
                    </a:cubicBezTo>
                    <a:cubicBezTo>
                      <a:pt x="9636" y="2687"/>
                      <a:pt x="11444" y="1042"/>
                      <a:pt x="13756" y="389"/>
                    </a:cubicBezTo>
                    <a:cubicBezTo>
                      <a:pt x="15401" y="-100"/>
                      <a:pt x="17712" y="-263"/>
                      <a:pt x="20350" y="716"/>
                    </a:cubicBezTo>
                    <a:cubicBezTo>
                      <a:pt x="22498" y="1531"/>
                      <a:pt x="24470" y="2850"/>
                      <a:pt x="25136" y="3503"/>
                    </a:cubicBezTo>
                    <a:lnTo>
                      <a:pt x="25463" y="3177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B28C28FF-D2DB-F6FC-0C51-D107AEAD19F4}"/>
                  </a:ext>
                </a:extLst>
              </p:cNvPr>
              <p:cNvSpPr/>
              <p:nvPr/>
            </p:nvSpPr>
            <p:spPr>
              <a:xfrm>
                <a:off x="10435855" y="6325403"/>
                <a:ext cx="32250" cy="35708"/>
              </a:xfrm>
              <a:custGeom>
                <a:avLst/>
                <a:gdLst>
                  <a:gd name="connsiteX0" fmla="*/ 1087 w 32250"/>
                  <a:gd name="connsiteY0" fmla="*/ 30348 h 35708"/>
                  <a:gd name="connsiteX1" fmla="*/ 5207 w 32250"/>
                  <a:gd name="connsiteY1" fmla="*/ 28866 h 35708"/>
                  <a:gd name="connsiteX2" fmla="*/ 17906 w 32250"/>
                  <a:gd name="connsiteY2" fmla="*/ 7383 h 35708"/>
                  <a:gd name="connsiteX3" fmla="*/ 17906 w 32250"/>
                  <a:gd name="connsiteY3" fmla="*/ 6730 h 35708"/>
                  <a:gd name="connsiteX4" fmla="*/ 14765 w 32250"/>
                  <a:gd name="connsiteY4" fmla="*/ 4759 h 35708"/>
                  <a:gd name="connsiteX5" fmla="*/ 10971 w 32250"/>
                  <a:gd name="connsiteY5" fmla="*/ 2950 h 35708"/>
                  <a:gd name="connsiteX6" fmla="*/ 7667 w 32250"/>
                  <a:gd name="connsiteY6" fmla="*/ 4093 h 35708"/>
                  <a:gd name="connsiteX7" fmla="*/ 6675 w 32250"/>
                  <a:gd name="connsiteY7" fmla="*/ 4419 h 35708"/>
                  <a:gd name="connsiteX8" fmla="*/ 6838 w 32250"/>
                  <a:gd name="connsiteY8" fmla="*/ 3766 h 35708"/>
                  <a:gd name="connsiteX9" fmla="*/ 9476 w 32250"/>
                  <a:gd name="connsiteY9" fmla="*/ 489 h 35708"/>
                  <a:gd name="connsiteX10" fmla="*/ 10142 w 32250"/>
                  <a:gd name="connsiteY10" fmla="*/ 0 h 35708"/>
                  <a:gd name="connsiteX11" fmla="*/ 10305 w 32250"/>
                  <a:gd name="connsiteY11" fmla="*/ 326 h 35708"/>
                  <a:gd name="connsiteX12" fmla="*/ 11461 w 32250"/>
                  <a:gd name="connsiteY12" fmla="*/ 1468 h 35708"/>
                  <a:gd name="connsiteX13" fmla="*/ 20707 w 32250"/>
                  <a:gd name="connsiteY13" fmla="*/ 6880 h 35708"/>
                  <a:gd name="connsiteX14" fmla="*/ 29286 w 32250"/>
                  <a:gd name="connsiteY14" fmla="*/ 11639 h 35708"/>
                  <a:gd name="connsiteX15" fmla="*/ 31924 w 32250"/>
                  <a:gd name="connsiteY15" fmla="*/ 12618 h 35708"/>
                  <a:gd name="connsiteX16" fmla="*/ 32250 w 32250"/>
                  <a:gd name="connsiteY16" fmla="*/ 12618 h 35708"/>
                  <a:gd name="connsiteX17" fmla="*/ 31924 w 32250"/>
                  <a:gd name="connsiteY17" fmla="*/ 13270 h 35708"/>
                  <a:gd name="connsiteX18" fmla="*/ 29939 w 32250"/>
                  <a:gd name="connsiteY18" fmla="*/ 16384 h 35708"/>
                  <a:gd name="connsiteX19" fmla="*/ 29109 w 32250"/>
                  <a:gd name="connsiteY19" fmla="*/ 17200 h 35708"/>
                  <a:gd name="connsiteX20" fmla="*/ 29109 w 32250"/>
                  <a:gd name="connsiteY20" fmla="*/ 16384 h 35708"/>
                  <a:gd name="connsiteX21" fmla="*/ 29436 w 32250"/>
                  <a:gd name="connsiteY21" fmla="*/ 13923 h 35708"/>
                  <a:gd name="connsiteX22" fmla="*/ 25805 w 32250"/>
                  <a:gd name="connsiteY22" fmla="*/ 11136 h 35708"/>
                  <a:gd name="connsiteX23" fmla="*/ 21686 w 32250"/>
                  <a:gd name="connsiteY23" fmla="*/ 8838 h 35708"/>
                  <a:gd name="connsiteX24" fmla="*/ 21019 w 32250"/>
                  <a:gd name="connsiteY24" fmla="*/ 9327 h 35708"/>
                  <a:gd name="connsiteX25" fmla="*/ 13269 w 32250"/>
                  <a:gd name="connsiteY25" fmla="*/ 22448 h 35708"/>
                  <a:gd name="connsiteX26" fmla="*/ 8320 w 32250"/>
                  <a:gd name="connsiteY26" fmla="*/ 31476 h 35708"/>
                  <a:gd name="connsiteX27" fmla="*/ 9150 w 32250"/>
                  <a:gd name="connsiteY27" fmla="*/ 34753 h 35708"/>
                  <a:gd name="connsiteX28" fmla="*/ 9639 w 32250"/>
                  <a:gd name="connsiteY28" fmla="*/ 35569 h 35708"/>
                  <a:gd name="connsiteX29" fmla="*/ 8646 w 32250"/>
                  <a:gd name="connsiteY29" fmla="*/ 35406 h 35708"/>
                  <a:gd name="connsiteX30" fmla="*/ 4853 w 32250"/>
                  <a:gd name="connsiteY30" fmla="*/ 32945 h 35708"/>
                  <a:gd name="connsiteX31" fmla="*/ 556 w 32250"/>
                  <a:gd name="connsiteY31" fmla="*/ 30810 h 35708"/>
                  <a:gd name="connsiteX32" fmla="*/ 67 w 32250"/>
                  <a:gd name="connsiteY32" fmla="*/ 29994 h 35708"/>
                  <a:gd name="connsiteX33" fmla="*/ 1223 w 32250"/>
                  <a:gd name="connsiteY33" fmla="*/ 29994 h 35708"/>
                  <a:gd name="connsiteX34" fmla="*/ 1060 w 32250"/>
                  <a:gd name="connsiteY34" fmla="*/ 30320 h 35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2250" h="35708">
                    <a:moveTo>
                      <a:pt x="1087" y="30348"/>
                    </a:moveTo>
                    <a:cubicBezTo>
                      <a:pt x="3235" y="31163"/>
                      <a:pt x="3888" y="30674"/>
                      <a:pt x="5207" y="28866"/>
                    </a:cubicBezTo>
                    <a:cubicBezTo>
                      <a:pt x="7844" y="24923"/>
                      <a:pt x="17579" y="8036"/>
                      <a:pt x="17906" y="7383"/>
                    </a:cubicBezTo>
                    <a:cubicBezTo>
                      <a:pt x="18069" y="7057"/>
                      <a:pt x="17906" y="6730"/>
                      <a:pt x="17906" y="6730"/>
                    </a:cubicBezTo>
                    <a:cubicBezTo>
                      <a:pt x="17743" y="6567"/>
                      <a:pt x="16750" y="5915"/>
                      <a:pt x="14765" y="4759"/>
                    </a:cubicBezTo>
                    <a:cubicBezTo>
                      <a:pt x="12943" y="3780"/>
                      <a:pt x="11964" y="3277"/>
                      <a:pt x="10971" y="2950"/>
                    </a:cubicBezTo>
                    <a:cubicBezTo>
                      <a:pt x="10142" y="2624"/>
                      <a:pt x="9326" y="2950"/>
                      <a:pt x="7667" y="4093"/>
                    </a:cubicBezTo>
                    <a:cubicBezTo>
                      <a:pt x="7178" y="4419"/>
                      <a:pt x="6838" y="4582"/>
                      <a:pt x="6675" y="4419"/>
                    </a:cubicBezTo>
                    <a:cubicBezTo>
                      <a:pt x="6512" y="4419"/>
                      <a:pt x="6675" y="3929"/>
                      <a:pt x="6838" y="3766"/>
                    </a:cubicBezTo>
                    <a:cubicBezTo>
                      <a:pt x="7831" y="2624"/>
                      <a:pt x="8823" y="1632"/>
                      <a:pt x="9476" y="489"/>
                    </a:cubicBezTo>
                    <a:cubicBezTo>
                      <a:pt x="9802" y="163"/>
                      <a:pt x="9802" y="0"/>
                      <a:pt x="10142" y="0"/>
                    </a:cubicBezTo>
                    <a:cubicBezTo>
                      <a:pt x="10142" y="0"/>
                      <a:pt x="10305" y="0"/>
                      <a:pt x="10305" y="326"/>
                    </a:cubicBezTo>
                    <a:cubicBezTo>
                      <a:pt x="10305" y="653"/>
                      <a:pt x="10795" y="1142"/>
                      <a:pt x="11461" y="1468"/>
                    </a:cubicBezTo>
                    <a:cubicBezTo>
                      <a:pt x="12127" y="1958"/>
                      <a:pt x="16247" y="4419"/>
                      <a:pt x="20707" y="6880"/>
                    </a:cubicBezTo>
                    <a:cubicBezTo>
                      <a:pt x="24011" y="8688"/>
                      <a:pt x="27967" y="10986"/>
                      <a:pt x="29286" y="11639"/>
                    </a:cubicBezTo>
                    <a:cubicBezTo>
                      <a:pt x="30279" y="12128"/>
                      <a:pt x="30931" y="12455"/>
                      <a:pt x="31924" y="12618"/>
                    </a:cubicBezTo>
                    <a:lnTo>
                      <a:pt x="32250" y="12618"/>
                    </a:lnTo>
                    <a:cubicBezTo>
                      <a:pt x="32250" y="12618"/>
                      <a:pt x="32250" y="12944"/>
                      <a:pt x="31924" y="13270"/>
                    </a:cubicBezTo>
                    <a:cubicBezTo>
                      <a:pt x="31434" y="13760"/>
                      <a:pt x="30768" y="14915"/>
                      <a:pt x="29939" y="16384"/>
                    </a:cubicBezTo>
                    <a:cubicBezTo>
                      <a:pt x="29612" y="17037"/>
                      <a:pt x="29273" y="17200"/>
                      <a:pt x="29109" y="17200"/>
                    </a:cubicBezTo>
                    <a:cubicBezTo>
                      <a:pt x="28946" y="17200"/>
                      <a:pt x="29109" y="16710"/>
                      <a:pt x="29109" y="16384"/>
                    </a:cubicBezTo>
                    <a:cubicBezTo>
                      <a:pt x="29436" y="15568"/>
                      <a:pt x="29599" y="14412"/>
                      <a:pt x="29436" y="13923"/>
                    </a:cubicBezTo>
                    <a:cubicBezTo>
                      <a:pt x="29273" y="13433"/>
                      <a:pt x="28769" y="12944"/>
                      <a:pt x="25805" y="11136"/>
                    </a:cubicBezTo>
                    <a:cubicBezTo>
                      <a:pt x="24487" y="10320"/>
                      <a:pt x="22338" y="9164"/>
                      <a:pt x="21686" y="8838"/>
                    </a:cubicBezTo>
                    <a:cubicBezTo>
                      <a:pt x="21522" y="8838"/>
                      <a:pt x="21196" y="9001"/>
                      <a:pt x="21019" y="9327"/>
                    </a:cubicBezTo>
                    <a:cubicBezTo>
                      <a:pt x="20190" y="10972"/>
                      <a:pt x="14248" y="20640"/>
                      <a:pt x="13269" y="22448"/>
                    </a:cubicBezTo>
                    <a:cubicBezTo>
                      <a:pt x="11950" y="24746"/>
                      <a:pt x="8973" y="30157"/>
                      <a:pt x="8320" y="31476"/>
                    </a:cubicBezTo>
                    <a:cubicBezTo>
                      <a:pt x="7654" y="32958"/>
                      <a:pt x="7994" y="33611"/>
                      <a:pt x="9150" y="34753"/>
                    </a:cubicBezTo>
                    <a:cubicBezTo>
                      <a:pt x="9639" y="35242"/>
                      <a:pt x="9816" y="35406"/>
                      <a:pt x="9639" y="35569"/>
                    </a:cubicBezTo>
                    <a:cubicBezTo>
                      <a:pt x="9639" y="35895"/>
                      <a:pt x="9150" y="35569"/>
                      <a:pt x="8646" y="35406"/>
                    </a:cubicBezTo>
                    <a:cubicBezTo>
                      <a:pt x="7654" y="34916"/>
                      <a:pt x="6498" y="33760"/>
                      <a:pt x="4853" y="32945"/>
                    </a:cubicBezTo>
                    <a:cubicBezTo>
                      <a:pt x="2705" y="31626"/>
                      <a:pt x="1223" y="31299"/>
                      <a:pt x="556" y="30810"/>
                    </a:cubicBezTo>
                    <a:cubicBezTo>
                      <a:pt x="67" y="30484"/>
                      <a:pt x="-110" y="30157"/>
                      <a:pt x="67" y="29994"/>
                    </a:cubicBezTo>
                    <a:cubicBezTo>
                      <a:pt x="67" y="29831"/>
                      <a:pt x="556" y="29994"/>
                      <a:pt x="1223" y="29994"/>
                    </a:cubicBezTo>
                    <a:lnTo>
                      <a:pt x="1060" y="30320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588F941C-1E20-4E22-9428-3265F569415E}"/>
                  </a:ext>
                </a:extLst>
              </p:cNvPr>
              <p:cNvSpPr/>
              <p:nvPr/>
            </p:nvSpPr>
            <p:spPr>
              <a:xfrm>
                <a:off x="10459851" y="6343609"/>
                <a:ext cx="37358" cy="36948"/>
              </a:xfrm>
              <a:custGeom>
                <a:avLst/>
                <a:gdLst>
                  <a:gd name="connsiteX0" fmla="*/ 15365 w 37358"/>
                  <a:gd name="connsiteY0" fmla="*/ 0 h 36948"/>
                  <a:gd name="connsiteX1" fmla="*/ 18506 w 37358"/>
                  <a:gd name="connsiteY1" fmla="*/ 3114 h 36948"/>
                  <a:gd name="connsiteX2" fmla="*/ 21647 w 37358"/>
                  <a:gd name="connsiteY2" fmla="*/ 5738 h 36948"/>
                  <a:gd name="connsiteX3" fmla="*/ 21973 w 37358"/>
                  <a:gd name="connsiteY3" fmla="*/ 6554 h 36948"/>
                  <a:gd name="connsiteX4" fmla="*/ 20981 w 37358"/>
                  <a:gd name="connsiteY4" fmla="*/ 6554 h 36948"/>
                  <a:gd name="connsiteX5" fmla="*/ 16195 w 37358"/>
                  <a:gd name="connsiteY5" fmla="*/ 8199 h 36948"/>
                  <a:gd name="connsiteX6" fmla="*/ 6949 w 37358"/>
                  <a:gd name="connsiteY6" fmla="*/ 18369 h 36948"/>
                  <a:gd name="connsiteX7" fmla="*/ 3482 w 37358"/>
                  <a:gd name="connsiteY7" fmla="*/ 26241 h 36948"/>
                  <a:gd name="connsiteX8" fmla="*/ 6786 w 37358"/>
                  <a:gd name="connsiteY8" fmla="*/ 32809 h 36948"/>
                  <a:gd name="connsiteX9" fmla="*/ 22300 w 37358"/>
                  <a:gd name="connsiteY9" fmla="*/ 29858 h 36948"/>
                  <a:gd name="connsiteX10" fmla="*/ 26256 w 37358"/>
                  <a:gd name="connsiteY10" fmla="*/ 25752 h 36948"/>
                  <a:gd name="connsiteX11" fmla="*/ 31872 w 37358"/>
                  <a:gd name="connsiteY11" fmla="*/ 16901 h 36948"/>
                  <a:gd name="connsiteX12" fmla="*/ 31042 w 37358"/>
                  <a:gd name="connsiteY12" fmla="*/ 15922 h 36948"/>
                  <a:gd name="connsiteX13" fmla="*/ 30716 w 37358"/>
                  <a:gd name="connsiteY13" fmla="*/ 15106 h 36948"/>
                  <a:gd name="connsiteX14" fmla="*/ 31545 w 37358"/>
                  <a:gd name="connsiteY14" fmla="*/ 15432 h 36948"/>
                  <a:gd name="connsiteX15" fmla="*/ 34020 w 37358"/>
                  <a:gd name="connsiteY15" fmla="*/ 17730 h 36948"/>
                  <a:gd name="connsiteX16" fmla="*/ 36821 w 37358"/>
                  <a:gd name="connsiteY16" fmla="*/ 20028 h 36948"/>
                  <a:gd name="connsiteX17" fmla="*/ 37310 w 37358"/>
                  <a:gd name="connsiteY17" fmla="*/ 20844 h 36948"/>
                  <a:gd name="connsiteX18" fmla="*/ 36155 w 37358"/>
                  <a:gd name="connsiteY18" fmla="*/ 20517 h 36948"/>
                  <a:gd name="connsiteX19" fmla="*/ 32198 w 37358"/>
                  <a:gd name="connsiteY19" fmla="*/ 21659 h 36948"/>
                  <a:gd name="connsiteX20" fmla="*/ 23455 w 37358"/>
                  <a:gd name="connsiteY20" fmla="*/ 30688 h 36948"/>
                  <a:gd name="connsiteX21" fmla="*/ 13054 w 37358"/>
                  <a:gd name="connsiteY21" fmla="*/ 36915 h 36948"/>
                  <a:gd name="connsiteX22" fmla="*/ 4474 w 37358"/>
                  <a:gd name="connsiteY22" fmla="*/ 33475 h 36948"/>
                  <a:gd name="connsiteX23" fmla="*/ 178 w 37358"/>
                  <a:gd name="connsiteY23" fmla="*/ 26745 h 36948"/>
                  <a:gd name="connsiteX24" fmla="*/ 4474 w 37358"/>
                  <a:gd name="connsiteY24" fmla="*/ 15595 h 36948"/>
                  <a:gd name="connsiteX25" fmla="*/ 13883 w 37358"/>
                  <a:gd name="connsiteY25" fmla="*/ 4772 h 36948"/>
                  <a:gd name="connsiteX26" fmla="*/ 14373 w 37358"/>
                  <a:gd name="connsiteY26" fmla="*/ 829 h 36948"/>
                  <a:gd name="connsiteX27" fmla="*/ 14373 w 37358"/>
                  <a:gd name="connsiteY27" fmla="*/ 14 h 36948"/>
                  <a:gd name="connsiteX28" fmla="*/ 15202 w 37358"/>
                  <a:gd name="connsiteY28" fmla="*/ 503 h 36948"/>
                  <a:gd name="connsiteX29" fmla="*/ 15365 w 37358"/>
                  <a:gd name="connsiteY29" fmla="*/ 14 h 369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7358" h="36948">
                    <a:moveTo>
                      <a:pt x="15365" y="0"/>
                    </a:moveTo>
                    <a:cubicBezTo>
                      <a:pt x="16195" y="816"/>
                      <a:pt x="17174" y="1808"/>
                      <a:pt x="18506" y="3114"/>
                    </a:cubicBezTo>
                    <a:cubicBezTo>
                      <a:pt x="19662" y="4093"/>
                      <a:pt x="20818" y="4922"/>
                      <a:pt x="21647" y="5738"/>
                    </a:cubicBezTo>
                    <a:cubicBezTo>
                      <a:pt x="21973" y="6064"/>
                      <a:pt x="22136" y="6390"/>
                      <a:pt x="21973" y="6554"/>
                    </a:cubicBezTo>
                    <a:cubicBezTo>
                      <a:pt x="21973" y="6717"/>
                      <a:pt x="21484" y="6554"/>
                      <a:pt x="20981" y="6554"/>
                    </a:cubicBezTo>
                    <a:cubicBezTo>
                      <a:pt x="18832" y="5235"/>
                      <a:pt x="17840" y="6554"/>
                      <a:pt x="16195" y="8199"/>
                    </a:cubicBezTo>
                    <a:cubicBezTo>
                      <a:pt x="13054" y="11639"/>
                      <a:pt x="8608" y="16561"/>
                      <a:pt x="6949" y="18369"/>
                    </a:cubicBezTo>
                    <a:cubicBezTo>
                      <a:pt x="4638" y="20993"/>
                      <a:pt x="3319" y="23780"/>
                      <a:pt x="3482" y="26241"/>
                    </a:cubicBezTo>
                    <a:cubicBezTo>
                      <a:pt x="3482" y="28866"/>
                      <a:pt x="5127" y="31327"/>
                      <a:pt x="6786" y="32809"/>
                    </a:cubicBezTo>
                    <a:cubicBezTo>
                      <a:pt x="10906" y="36412"/>
                      <a:pt x="15529" y="36752"/>
                      <a:pt x="22300" y="29858"/>
                    </a:cubicBezTo>
                    <a:cubicBezTo>
                      <a:pt x="23619" y="28539"/>
                      <a:pt x="25101" y="26908"/>
                      <a:pt x="26256" y="25752"/>
                    </a:cubicBezTo>
                    <a:cubicBezTo>
                      <a:pt x="32524" y="18859"/>
                      <a:pt x="32524" y="18043"/>
                      <a:pt x="31872" y="16901"/>
                    </a:cubicBezTo>
                    <a:cubicBezTo>
                      <a:pt x="31709" y="16574"/>
                      <a:pt x="31382" y="16085"/>
                      <a:pt x="31042" y="15922"/>
                    </a:cubicBezTo>
                    <a:cubicBezTo>
                      <a:pt x="30716" y="15595"/>
                      <a:pt x="30716" y="15269"/>
                      <a:pt x="30716" y="15106"/>
                    </a:cubicBezTo>
                    <a:cubicBezTo>
                      <a:pt x="30716" y="14943"/>
                      <a:pt x="31042" y="15106"/>
                      <a:pt x="31545" y="15432"/>
                    </a:cubicBezTo>
                    <a:cubicBezTo>
                      <a:pt x="32375" y="16085"/>
                      <a:pt x="32864" y="16751"/>
                      <a:pt x="34020" y="17730"/>
                    </a:cubicBezTo>
                    <a:cubicBezTo>
                      <a:pt x="34849" y="18383"/>
                      <a:pt x="35842" y="19212"/>
                      <a:pt x="36821" y="20028"/>
                    </a:cubicBezTo>
                    <a:cubicBezTo>
                      <a:pt x="37147" y="20354"/>
                      <a:pt x="37487" y="20680"/>
                      <a:pt x="37310" y="20844"/>
                    </a:cubicBezTo>
                    <a:cubicBezTo>
                      <a:pt x="37310" y="21007"/>
                      <a:pt x="36821" y="20844"/>
                      <a:pt x="36155" y="20517"/>
                    </a:cubicBezTo>
                    <a:cubicBezTo>
                      <a:pt x="34509" y="19538"/>
                      <a:pt x="33680" y="20191"/>
                      <a:pt x="32198" y="21659"/>
                    </a:cubicBezTo>
                    <a:cubicBezTo>
                      <a:pt x="30050" y="23794"/>
                      <a:pt x="25767" y="28553"/>
                      <a:pt x="23455" y="30688"/>
                    </a:cubicBezTo>
                    <a:cubicBezTo>
                      <a:pt x="20315" y="33801"/>
                      <a:pt x="17187" y="36588"/>
                      <a:pt x="13054" y="36915"/>
                    </a:cubicBezTo>
                    <a:cubicBezTo>
                      <a:pt x="9424" y="37241"/>
                      <a:pt x="6283" y="35106"/>
                      <a:pt x="4474" y="33475"/>
                    </a:cubicBezTo>
                    <a:cubicBezTo>
                      <a:pt x="2489" y="31667"/>
                      <a:pt x="681" y="29206"/>
                      <a:pt x="178" y="26745"/>
                    </a:cubicBezTo>
                    <a:cubicBezTo>
                      <a:pt x="-488" y="22978"/>
                      <a:pt x="667" y="20177"/>
                      <a:pt x="4474" y="15595"/>
                    </a:cubicBezTo>
                    <a:cubicBezTo>
                      <a:pt x="6949" y="12808"/>
                      <a:pt x="12061" y="7070"/>
                      <a:pt x="13883" y="4772"/>
                    </a:cubicBezTo>
                    <a:cubicBezTo>
                      <a:pt x="15365" y="2801"/>
                      <a:pt x="15529" y="2475"/>
                      <a:pt x="14373" y="829"/>
                    </a:cubicBezTo>
                    <a:cubicBezTo>
                      <a:pt x="14373" y="666"/>
                      <a:pt x="14047" y="340"/>
                      <a:pt x="14373" y="14"/>
                    </a:cubicBezTo>
                    <a:cubicBezTo>
                      <a:pt x="14373" y="14"/>
                      <a:pt x="14862" y="14"/>
                      <a:pt x="15202" y="503"/>
                    </a:cubicBezTo>
                    <a:lnTo>
                      <a:pt x="15365" y="14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F013258C-5E6E-C043-FC4C-59CFB181705F}"/>
                  </a:ext>
                </a:extLst>
              </p:cNvPr>
              <p:cNvSpPr/>
              <p:nvPr/>
            </p:nvSpPr>
            <p:spPr>
              <a:xfrm>
                <a:off x="10477676" y="6369877"/>
                <a:ext cx="36523" cy="35652"/>
              </a:xfrm>
              <a:custGeom>
                <a:avLst/>
                <a:gdLst>
                  <a:gd name="connsiteX0" fmla="*/ 25767 w 36523"/>
                  <a:gd name="connsiteY0" fmla="*/ 476 h 35652"/>
                  <a:gd name="connsiteX1" fmla="*/ 29560 w 36523"/>
                  <a:gd name="connsiteY1" fmla="*/ 5398 h 35652"/>
                  <a:gd name="connsiteX2" fmla="*/ 32361 w 36523"/>
                  <a:gd name="connsiteY2" fmla="*/ 8675 h 35652"/>
                  <a:gd name="connsiteX3" fmla="*/ 36481 w 36523"/>
                  <a:gd name="connsiteY3" fmla="*/ 19008 h 35652"/>
                  <a:gd name="connsiteX4" fmla="*/ 30050 w 36523"/>
                  <a:gd name="connsiteY4" fmla="*/ 32455 h 35652"/>
                  <a:gd name="connsiteX5" fmla="*/ 9587 w 36523"/>
                  <a:gd name="connsiteY5" fmla="*/ 31136 h 35652"/>
                  <a:gd name="connsiteX6" fmla="*/ 6623 w 36523"/>
                  <a:gd name="connsiteY6" fmla="*/ 27696 h 35652"/>
                  <a:gd name="connsiteX7" fmla="*/ 4638 w 36523"/>
                  <a:gd name="connsiteY7" fmla="*/ 24583 h 35652"/>
                  <a:gd name="connsiteX8" fmla="*/ 2326 w 36523"/>
                  <a:gd name="connsiteY8" fmla="*/ 20980 h 35652"/>
                  <a:gd name="connsiteX9" fmla="*/ 341 w 36523"/>
                  <a:gd name="connsiteY9" fmla="*/ 18355 h 35652"/>
                  <a:gd name="connsiteX10" fmla="*/ 178 w 36523"/>
                  <a:gd name="connsiteY10" fmla="*/ 17376 h 35652"/>
                  <a:gd name="connsiteX11" fmla="*/ 1007 w 36523"/>
                  <a:gd name="connsiteY11" fmla="*/ 17866 h 35652"/>
                  <a:gd name="connsiteX12" fmla="*/ 4474 w 36523"/>
                  <a:gd name="connsiteY12" fmla="*/ 18192 h 35652"/>
                  <a:gd name="connsiteX13" fmla="*/ 12564 w 36523"/>
                  <a:gd name="connsiteY13" fmla="*/ 12618 h 35652"/>
                  <a:gd name="connsiteX14" fmla="*/ 24285 w 36523"/>
                  <a:gd name="connsiteY14" fmla="*/ 4093 h 35652"/>
                  <a:gd name="connsiteX15" fmla="*/ 25114 w 36523"/>
                  <a:gd name="connsiteY15" fmla="*/ 816 h 35652"/>
                  <a:gd name="connsiteX16" fmla="*/ 25114 w 36523"/>
                  <a:gd name="connsiteY16" fmla="*/ 0 h 35652"/>
                  <a:gd name="connsiteX17" fmla="*/ 25780 w 36523"/>
                  <a:gd name="connsiteY17" fmla="*/ 489 h 35652"/>
                  <a:gd name="connsiteX18" fmla="*/ 25780 w 36523"/>
                  <a:gd name="connsiteY18" fmla="*/ 489 h 35652"/>
                  <a:gd name="connsiteX19" fmla="*/ 28894 w 36523"/>
                  <a:gd name="connsiteY19" fmla="*/ 6377 h 35652"/>
                  <a:gd name="connsiteX20" fmla="*/ 27575 w 36523"/>
                  <a:gd name="connsiteY20" fmla="*/ 6703 h 35652"/>
                  <a:gd name="connsiteX21" fmla="*/ 17514 w 36523"/>
                  <a:gd name="connsiteY21" fmla="*/ 13597 h 35652"/>
                  <a:gd name="connsiteX22" fmla="*/ 9097 w 36523"/>
                  <a:gd name="connsiteY22" fmla="*/ 19987 h 35652"/>
                  <a:gd name="connsiteX23" fmla="*/ 6296 w 36523"/>
                  <a:gd name="connsiteY23" fmla="*/ 24093 h 35652"/>
                  <a:gd name="connsiteX24" fmla="*/ 7778 w 36523"/>
                  <a:gd name="connsiteY24" fmla="*/ 27859 h 35652"/>
                  <a:gd name="connsiteX25" fmla="*/ 11898 w 36523"/>
                  <a:gd name="connsiteY25" fmla="*/ 31626 h 35652"/>
                  <a:gd name="connsiteX26" fmla="*/ 27086 w 36523"/>
                  <a:gd name="connsiteY26" fmla="*/ 29654 h 35652"/>
                  <a:gd name="connsiteX27" fmla="*/ 34020 w 36523"/>
                  <a:gd name="connsiteY27" fmla="*/ 19321 h 35652"/>
                  <a:gd name="connsiteX28" fmla="*/ 31382 w 36523"/>
                  <a:gd name="connsiteY28" fmla="*/ 8824 h 35652"/>
                  <a:gd name="connsiteX29" fmla="*/ 29071 w 36523"/>
                  <a:gd name="connsiteY29" fmla="*/ 6526 h 35652"/>
                  <a:gd name="connsiteX30" fmla="*/ 28908 w 36523"/>
                  <a:gd name="connsiteY30" fmla="*/ 6363 h 35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36523" h="35652">
                    <a:moveTo>
                      <a:pt x="25767" y="476"/>
                    </a:moveTo>
                    <a:cubicBezTo>
                      <a:pt x="26922" y="2121"/>
                      <a:pt x="28241" y="3916"/>
                      <a:pt x="29560" y="5398"/>
                    </a:cubicBezTo>
                    <a:cubicBezTo>
                      <a:pt x="30390" y="6377"/>
                      <a:pt x="31708" y="7859"/>
                      <a:pt x="32361" y="8675"/>
                    </a:cubicBezTo>
                    <a:cubicBezTo>
                      <a:pt x="34673" y="11788"/>
                      <a:pt x="36155" y="15065"/>
                      <a:pt x="36481" y="19008"/>
                    </a:cubicBezTo>
                    <a:cubicBezTo>
                      <a:pt x="36807" y="23604"/>
                      <a:pt x="35325" y="28689"/>
                      <a:pt x="30050" y="32455"/>
                    </a:cubicBezTo>
                    <a:cubicBezTo>
                      <a:pt x="21960" y="38193"/>
                      <a:pt x="14536" y="35242"/>
                      <a:pt x="9587" y="31136"/>
                    </a:cubicBezTo>
                    <a:cubicBezTo>
                      <a:pt x="8594" y="30320"/>
                      <a:pt x="7439" y="28838"/>
                      <a:pt x="6623" y="27696"/>
                    </a:cubicBezTo>
                    <a:cubicBezTo>
                      <a:pt x="5956" y="26881"/>
                      <a:pt x="5304" y="25725"/>
                      <a:pt x="4638" y="24583"/>
                    </a:cubicBezTo>
                    <a:cubicBezTo>
                      <a:pt x="3808" y="23264"/>
                      <a:pt x="3156" y="22122"/>
                      <a:pt x="2326" y="20980"/>
                    </a:cubicBezTo>
                    <a:cubicBezTo>
                      <a:pt x="1497" y="19837"/>
                      <a:pt x="504" y="18682"/>
                      <a:pt x="341" y="18355"/>
                    </a:cubicBezTo>
                    <a:cubicBezTo>
                      <a:pt x="15" y="17866"/>
                      <a:pt x="-148" y="17540"/>
                      <a:pt x="178" y="17376"/>
                    </a:cubicBezTo>
                    <a:cubicBezTo>
                      <a:pt x="178" y="17376"/>
                      <a:pt x="504" y="17376"/>
                      <a:pt x="1007" y="17866"/>
                    </a:cubicBezTo>
                    <a:cubicBezTo>
                      <a:pt x="2326" y="19185"/>
                      <a:pt x="2829" y="19185"/>
                      <a:pt x="4474" y="18192"/>
                    </a:cubicBezTo>
                    <a:cubicBezTo>
                      <a:pt x="5467" y="17703"/>
                      <a:pt x="9260" y="15079"/>
                      <a:pt x="12564" y="12618"/>
                    </a:cubicBezTo>
                    <a:cubicBezTo>
                      <a:pt x="19662" y="7533"/>
                      <a:pt x="23129" y="5072"/>
                      <a:pt x="24285" y="4093"/>
                    </a:cubicBezTo>
                    <a:cubicBezTo>
                      <a:pt x="25604" y="2950"/>
                      <a:pt x="25930" y="2611"/>
                      <a:pt x="25114" y="816"/>
                    </a:cubicBezTo>
                    <a:cubicBezTo>
                      <a:pt x="24951" y="489"/>
                      <a:pt x="24951" y="163"/>
                      <a:pt x="25114" y="0"/>
                    </a:cubicBezTo>
                    <a:cubicBezTo>
                      <a:pt x="25114" y="0"/>
                      <a:pt x="25440" y="0"/>
                      <a:pt x="25780" y="489"/>
                    </a:cubicBezTo>
                    <a:lnTo>
                      <a:pt x="25780" y="489"/>
                    </a:lnTo>
                    <a:close/>
                    <a:moveTo>
                      <a:pt x="28894" y="6377"/>
                    </a:moveTo>
                    <a:cubicBezTo>
                      <a:pt x="28894" y="6377"/>
                      <a:pt x="28228" y="6214"/>
                      <a:pt x="27575" y="6703"/>
                    </a:cubicBezTo>
                    <a:cubicBezTo>
                      <a:pt x="26093" y="7519"/>
                      <a:pt x="24937" y="8511"/>
                      <a:pt x="17514" y="13597"/>
                    </a:cubicBezTo>
                    <a:cubicBezTo>
                      <a:pt x="13394" y="16547"/>
                      <a:pt x="10919" y="18355"/>
                      <a:pt x="9097" y="19987"/>
                    </a:cubicBezTo>
                    <a:cubicBezTo>
                      <a:pt x="7112" y="21632"/>
                      <a:pt x="6460" y="22448"/>
                      <a:pt x="6296" y="24093"/>
                    </a:cubicBezTo>
                    <a:cubicBezTo>
                      <a:pt x="6296" y="24909"/>
                      <a:pt x="6623" y="26391"/>
                      <a:pt x="7778" y="27859"/>
                    </a:cubicBezTo>
                    <a:cubicBezTo>
                      <a:pt x="9097" y="29668"/>
                      <a:pt x="10416" y="30810"/>
                      <a:pt x="11898" y="31626"/>
                    </a:cubicBezTo>
                    <a:cubicBezTo>
                      <a:pt x="15039" y="33108"/>
                      <a:pt x="20478" y="34250"/>
                      <a:pt x="27086" y="29654"/>
                    </a:cubicBezTo>
                    <a:cubicBezTo>
                      <a:pt x="30716" y="27030"/>
                      <a:pt x="33354" y="23427"/>
                      <a:pt x="34020" y="19321"/>
                    </a:cubicBezTo>
                    <a:cubicBezTo>
                      <a:pt x="34509" y="15718"/>
                      <a:pt x="34020" y="12427"/>
                      <a:pt x="31382" y="8824"/>
                    </a:cubicBezTo>
                    <a:cubicBezTo>
                      <a:pt x="30716" y="7845"/>
                      <a:pt x="29574" y="6853"/>
                      <a:pt x="29071" y="6526"/>
                    </a:cubicBezTo>
                    <a:lnTo>
                      <a:pt x="28908" y="6363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50EEA1A6-871D-A826-0C77-C51AE9C785D5}"/>
                  </a:ext>
                </a:extLst>
              </p:cNvPr>
              <p:cNvSpPr/>
              <p:nvPr/>
            </p:nvSpPr>
            <p:spPr>
              <a:xfrm>
                <a:off x="10495994" y="6400851"/>
                <a:ext cx="31827" cy="22298"/>
              </a:xfrm>
              <a:custGeom>
                <a:avLst/>
                <a:gdLst>
                  <a:gd name="connsiteX0" fmla="*/ 28075 w 31827"/>
                  <a:gd name="connsiteY0" fmla="*/ 666 h 22298"/>
                  <a:gd name="connsiteX1" fmla="*/ 29720 w 31827"/>
                  <a:gd name="connsiteY1" fmla="*/ 4432 h 22298"/>
                  <a:gd name="connsiteX2" fmla="*/ 31705 w 31827"/>
                  <a:gd name="connsiteY2" fmla="*/ 8036 h 22298"/>
                  <a:gd name="connsiteX3" fmla="*/ 31705 w 31827"/>
                  <a:gd name="connsiteY3" fmla="*/ 8851 h 22298"/>
                  <a:gd name="connsiteX4" fmla="*/ 31039 w 31827"/>
                  <a:gd name="connsiteY4" fmla="*/ 8362 h 22298"/>
                  <a:gd name="connsiteX5" fmla="*/ 27409 w 31827"/>
                  <a:gd name="connsiteY5" fmla="*/ 7709 h 22298"/>
                  <a:gd name="connsiteX6" fmla="*/ 17347 w 31827"/>
                  <a:gd name="connsiteY6" fmla="*/ 12631 h 22298"/>
                  <a:gd name="connsiteX7" fmla="*/ 5967 w 31827"/>
                  <a:gd name="connsiteY7" fmla="*/ 18532 h 22298"/>
                  <a:gd name="connsiteX8" fmla="*/ 4485 w 31827"/>
                  <a:gd name="connsiteY8" fmla="*/ 21319 h 22298"/>
                  <a:gd name="connsiteX9" fmla="*/ 4485 w 31827"/>
                  <a:gd name="connsiteY9" fmla="*/ 22298 h 22298"/>
                  <a:gd name="connsiteX10" fmla="*/ 3819 w 31827"/>
                  <a:gd name="connsiteY10" fmla="*/ 21646 h 22298"/>
                  <a:gd name="connsiteX11" fmla="*/ 2500 w 31827"/>
                  <a:gd name="connsiteY11" fmla="*/ 18532 h 22298"/>
                  <a:gd name="connsiteX12" fmla="*/ 188 w 31827"/>
                  <a:gd name="connsiteY12" fmla="*/ 14263 h 22298"/>
                  <a:gd name="connsiteX13" fmla="*/ 188 w 31827"/>
                  <a:gd name="connsiteY13" fmla="*/ 13447 h 22298"/>
                  <a:gd name="connsiteX14" fmla="*/ 1181 w 31827"/>
                  <a:gd name="connsiteY14" fmla="*/ 14263 h 22298"/>
                  <a:gd name="connsiteX15" fmla="*/ 5804 w 31827"/>
                  <a:gd name="connsiteY15" fmla="*/ 14263 h 22298"/>
                  <a:gd name="connsiteX16" fmla="*/ 22636 w 31827"/>
                  <a:gd name="connsiteY16" fmla="*/ 6064 h 22298"/>
                  <a:gd name="connsiteX17" fmla="*/ 26756 w 31827"/>
                  <a:gd name="connsiteY17" fmla="*/ 3766 h 22298"/>
                  <a:gd name="connsiteX18" fmla="*/ 27749 w 31827"/>
                  <a:gd name="connsiteY18" fmla="*/ 653 h 22298"/>
                  <a:gd name="connsiteX19" fmla="*/ 27749 w 31827"/>
                  <a:gd name="connsiteY19" fmla="*/ 0 h 22298"/>
                  <a:gd name="connsiteX20" fmla="*/ 28238 w 31827"/>
                  <a:gd name="connsiteY20" fmla="*/ 489 h 22298"/>
                  <a:gd name="connsiteX21" fmla="*/ 28075 w 31827"/>
                  <a:gd name="connsiteY21" fmla="*/ 653 h 22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1827" h="22298">
                    <a:moveTo>
                      <a:pt x="28075" y="666"/>
                    </a:moveTo>
                    <a:cubicBezTo>
                      <a:pt x="28741" y="2148"/>
                      <a:pt x="29068" y="3127"/>
                      <a:pt x="29720" y="4432"/>
                    </a:cubicBezTo>
                    <a:cubicBezTo>
                      <a:pt x="30387" y="5915"/>
                      <a:pt x="31365" y="7220"/>
                      <a:pt x="31705" y="8036"/>
                    </a:cubicBezTo>
                    <a:cubicBezTo>
                      <a:pt x="31869" y="8362"/>
                      <a:pt x="31869" y="8688"/>
                      <a:pt x="31705" y="8851"/>
                    </a:cubicBezTo>
                    <a:cubicBezTo>
                      <a:pt x="31542" y="8851"/>
                      <a:pt x="31216" y="8851"/>
                      <a:pt x="31039" y="8362"/>
                    </a:cubicBezTo>
                    <a:cubicBezTo>
                      <a:pt x="29883" y="6717"/>
                      <a:pt x="29217" y="7043"/>
                      <a:pt x="27409" y="7709"/>
                    </a:cubicBezTo>
                    <a:cubicBezTo>
                      <a:pt x="25097" y="8688"/>
                      <a:pt x="19985" y="11149"/>
                      <a:pt x="17347" y="12631"/>
                    </a:cubicBezTo>
                    <a:cubicBezTo>
                      <a:pt x="10916" y="15745"/>
                      <a:pt x="7286" y="17716"/>
                      <a:pt x="5967" y="18532"/>
                    </a:cubicBezTo>
                    <a:cubicBezTo>
                      <a:pt x="4322" y="19511"/>
                      <a:pt x="4145" y="19851"/>
                      <a:pt x="4485" y="21319"/>
                    </a:cubicBezTo>
                    <a:cubicBezTo>
                      <a:pt x="4648" y="21972"/>
                      <a:pt x="4485" y="22135"/>
                      <a:pt x="4485" y="22298"/>
                    </a:cubicBezTo>
                    <a:cubicBezTo>
                      <a:pt x="4322" y="22298"/>
                      <a:pt x="3995" y="22135"/>
                      <a:pt x="3819" y="21646"/>
                    </a:cubicBezTo>
                    <a:cubicBezTo>
                      <a:pt x="3492" y="20993"/>
                      <a:pt x="2989" y="19837"/>
                      <a:pt x="2500" y="18532"/>
                    </a:cubicBezTo>
                    <a:cubicBezTo>
                      <a:pt x="1344" y="16398"/>
                      <a:pt x="515" y="15255"/>
                      <a:pt x="188" y="14263"/>
                    </a:cubicBezTo>
                    <a:cubicBezTo>
                      <a:pt x="25" y="13937"/>
                      <a:pt x="-138" y="13447"/>
                      <a:pt x="188" y="13447"/>
                    </a:cubicBezTo>
                    <a:cubicBezTo>
                      <a:pt x="188" y="13447"/>
                      <a:pt x="515" y="13447"/>
                      <a:pt x="1181" y="14263"/>
                    </a:cubicBezTo>
                    <a:cubicBezTo>
                      <a:pt x="2337" y="15745"/>
                      <a:pt x="3166" y="15582"/>
                      <a:pt x="5804" y="14263"/>
                    </a:cubicBezTo>
                    <a:cubicBezTo>
                      <a:pt x="8442" y="13121"/>
                      <a:pt x="20488" y="7043"/>
                      <a:pt x="22636" y="6064"/>
                    </a:cubicBezTo>
                    <a:cubicBezTo>
                      <a:pt x="24785" y="5085"/>
                      <a:pt x="26104" y="4256"/>
                      <a:pt x="26756" y="3766"/>
                    </a:cubicBezTo>
                    <a:cubicBezTo>
                      <a:pt x="28075" y="2950"/>
                      <a:pt x="28075" y="2284"/>
                      <a:pt x="27749" y="653"/>
                    </a:cubicBezTo>
                    <a:lnTo>
                      <a:pt x="27749" y="0"/>
                    </a:lnTo>
                    <a:cubicBezTo>
                      <a:pt x="27749" y="0"/>
                      <a:pt x="28075" y="0"/>
                      <a:pt x="28238" y="489"/>
                    </a:cubicBezTo>
                    <a:lnTo>
                      <a:pt x="28075" y="653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21310E54-314C-4CDA-1D5D-CB8BEFC0D877}"/>
                  </a:ext>
                </a:extLst>
              </p:cNvPr>
              <p:cNvSpPr/>
              <p:nvPr/>
            </p:nvSpPr>
            <p:spPr>
              <a:xfrm>
                <a:off x="10505606" y="6421071"/>
                <a:ext cx="32438" cy="32003"/>
              </a:xfrm>
              <a:custGeom>
                <a:avLst/>
                <a:gdLst>
                  <a:gd name="connsiteX0" fmla="*/ 20435 w 32438"/>
                  <a:gd name="connsiteY0" fmla="*/ 31297 h 32003"/>
                  <a:gd name="connsiteX1" fmla="*/ 3928 w 32438"/>
                  <a:gd name="connsiteY1" fmla="*/ 26701 h 32003"/>
                  <a:gd name="connsiteX2" fmla="*/ 625 w 32438"/>
                  <a:gd name="connsiteY2" fmla="*/ 20963 h 32003"/>
                  <a:gd name="connsiteX3" fmla="*/ 11842 w 32438"/>
                  <a:gd name="connsiteY3" fmla="*/ 786 h 32003"/>
                  <a:gd name="connsiteX4" fmla="*/ 26037 w 32438"/>
                  <a:gd name="connsiteY4" fmla="*/ 3247 h 32003"/>
                  <a:gd name="connsiteX5" fmla="*/ 31815 w 32438"/>
                  <a:gd name="connsiteY5" fmla="*/ 11446 h 32003"/>
                  <a:gd name="connsiteX6" fmla="*/ 20435 w 32438"/>
                  <a:gd name="connsiteY6" fmla="*/ 31297 h 32003"/>
                  <a:gd name="connsiteX7" fmla="*/ 20435 w 32438"/>
                  <a:gd name="connsiteY7" fmla="*/ 31297 h 32003"/>
                  <a:gd name="connsiteX8" fmla="*/ 25221 w 32438"/>
                  <a:gd name="connsiteY8" fmla="*/ 4715 h 32003"/>
                  <a:gd name="connsiteX9" fmla="*/ 13337 w 32438"/>
                  <a:gd name="connsiteY9" fmla="*/ 4715 h 32003"/>
                  <a:gd name="connsiteX10" fmla="*/ 3928 w 32438"/>
                  <a:gd name="connsiteY10" fmla="*/ 11446 h 32003"/>
                  <a:gd name="connsiteX11" fmla="*/ 1780 w 32438"/>
                  <a:gd name="connsiteY11" fmla="*/ 21453 h 32003"/>
                  <a:gd name="connsiteX12" fmla="*/ 5247 w 32438"/>
                  <a:gd name="connsiteY12" fmla="*/ 25885 h 32003"/>
                  <a:gd name="connsiteX13" fmla="*/ 19279 w 32438"/>
                  <a:gd name="connsiteY13" fmla="*/ 27204 h 32003"/>
                  <a:gd name="connsiteX14" fmla="*/ 29504 w 32438"/>
                  <a:gd name="connsiteY14" fmla="*/ 19821 h 32003"/>
                  <a:gd name="connsiteX15" fmla="*/ 30986 w 32438"/>
                  <a:gd name="connsiteY15" fmla="*/ 10630 h 32003"/>
                  <a:gd name="connsiteX16" fmla="*/ 25370 w 32438"/>
                  <a:gd name="connsiteY16" fmla="*/ 4729 h 32003"/>
                  <a:gd name="connsiteX17" fmla="*/ 25207 w 32438"/>
                  <a:gd name="connsiteY17" fmla="*/ 4729 h 32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2438" h="32003">
                    <a:moveTo>
                      <a:pt x="20435" y="31297"/>
                    </a:moveTo>
                    <a:cubicBezTo>
                      <a:pt x="12848" y="33595"/>
                      <a:pt x="6580" y="29815"/>
                      <a:pt x="3928" y="26701"/>
                    </a:cubicBezTo>
                    <a:cubicBezTo>
                      <a:pt x="2447" y="25056"/>
                      <a:pt x="1291" y="23098"/>
                      <a:pt x="625" y="20963"/>
                    </a:cubicBezTo>
                    <a:cubicBezTo>
                      <a:pt x="-1850" y="12438"/>
                      <a:pt x="3262" y="3410"/>
                      <a:pt x="11842" y="786"/>
                    </a:cubicBezTo>
                    <a:cubicBezTo>
                      <a:pt x="16628" y="-696"/>
                      <a:pt x="21251" y="-193"/>
                      <a:pt x="26037" y="3247"/>
                    </a:cubicBezTo>
                    <a:cubicBezTo>
                      <a:pt x="28674" y="5055"/>
                      <a:pt x="30823" y="8332"/>
                      <a:pt x="31815" y="11446"/>
                    </a:cubicBezTo>
                    <a:cubicBezTo>
                      <a:pt x="34290" y="19644"/>
                      <a:pt x="29177" y="28673"/>
                      <a:pt x="20435" y="31297"/>
                    </a:cubicBezTo>
                    <a:lnTo>
                      <a:pt x="20435" y="31297"/>
                    </a:lnTo>
                    <a:close/>
                    <a:moveTo>
                      <a:pt x="25221" y="4715"/>
                    </a:moveTo>
                    <a:cubicBezTo>
                      <a:pt x="21754" y="3233"/>
                      <a:pt x="17131" y="3573"/>
                      <a:pt x="13337" y="4715"/>
                    </a:cubicBezTo>
                    <a:cubicBezTo>
                      <a:pt x="9707" y="5858"/>
                      <a:pt x="6077" y="8482"/>
                      <a:pt x="3928" y="11446"/>
                    </a:cubicBezTo>
                    <a:cubicBezTo>
                      <a:pt x="1128" y="15389"/>
                      <a:pt x="964" y="18829"/>
                      <a:pt x="1780" y="21453"/>
                    </a:cubicBezTo>
                    <a:cubicBezTo>
                      <a:pt x="2270" y="23098"/>
                      <a:pt x="3262" y="24730"/>
                      <a:pt x="5247" y="25885"/>
                    </a:cubicBezTo>
                    <a:cubicBezTo>
                      <a:pt x="7722" y="27531"/>
                      <a:pt x="12671" y="29162"/>
                      <a:pt x="19279" y="27204"/>
                    </a:cubicBezTo>
                    <a:cubicBezTo>
                      <a:pt x="23399" y="26062"/>
                      <a:pt x="27029" y="23438"/>
                      <a:pt x="29504" y="19821"/>
                    </a:cubicBezTo>
                    <a:cubicBezTo>
                      <a:pt x="30986" y="17523"/>
                      <a:pt x="32142" y="14410"/>
                      <a:pt x="30986" y="10630"/>
                    </a:cubicBezTo>
                    <a:cubicBezTo>
                      <a:pt x="30156" y="8006"/>
                      <a:pt x="27519" y="5545"/>
                      <a:pt x="25370" y="4729"/>
                    </a:cubicBezTo>
                    <a:lnTo>
                      <a:pt x="25207" y="4729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6042EA84-44D9-0842-0146-7FA004B168D0}"/>
                  </a:ext>
                </a:extLst>
              </p:cNvPr>
              <p:cNvSpPr/>
              <p:nvPr/>
            </p:nvSpPr>
            <p:spPr>
              <a:xfrm>
                <a:off x="10511710" y="6457426"/>
                <a:ext cx="31882" cy="29531"/>
              </a:xfrm>
              <a:custGeom>
                <a:avLst/>
                <a:gdLst>
                  <a:gd name="connsiteX0" fmla="*/ 30511 w 31882"/>
                  <a:gd name="connsiteY0" fmla="*/ 16751 h 29531"/>
                  <a:gd name="connsiteX1" fmla="*/ 24895 w 31882"/>
                  <a:gd name="connsiteY1" fmla="*/ 20191 h 29531"/>
                  <a:gd name="connsiteX2" fmla="*/ 19117 w 31882"/>
                  <a:gd name="connsiteY2" fmla="*/ 17893 h 29531"/>
                  <a:gd name="connsiteX3" fmla="*/ 17472 w 31882"/>
                  <a:gd name="connsiteY3" fmla="*/ 15269 h 29531"/>
                  <a:gd name="connsiteX4" fmla="*/ 16642 w 31882"/>
                  <a:gd name="connsiteY4" fmla="*/ 15269 h 29531"/>
                  <a:gd name="connsiteX5" fmla="*/ 8389 w 31882"/>
                  <a:gd name="connsiteY5" fmla="*/ 21170 h 29531"/>
                  <a:gd name="connsiteX6" fmla="*/ 4269 w 31882"/>
                  <a:gd name="connsiteY6" fmla="*/ 25113 h 29531"/>
                  <a:gd name="connsiteX7" fmla="*/ 2624 w 31882"/>
                  <a:gd name="connsiteY7" fmla="*/ 28879 h 29531"/>
                  <a:gd name="connsiteX8" fmla="*/ 2461 w 31882"/>
                  <a:gd name="connsiteY8" fmla="*/ 29532 h 29531"/>
                  <a:gd name="connsiteX9" fmla="*/ 1971 w 31882"/>
                  <a:gd name="connsiteY9" fmla="*/ 29042 h 29531"/>
                  <a:gd name="connsiteX10" fmla="*/ 1482 w 31882"/>
                  <a:gd name="connsiteY10" fmla="*/ 26908 h 29531"/>
                  <a:gd name="connsiteX11" fmla="*/ 4786 w 31882"/>
                  <a:gd name="connsiteY11" fmla="*/ 19525 h 29531"/>
                  <a:gd name="connsiteX12" fmla="*/ 14684 w 31882"/>
                  <a:gd name="connsiteY12" fmla="*/ 12142 h 29531"/>
                  <a:gd name="connsiteX13" fmla="*/ 16003 w 31882"/>
                  <a:gd name="connsiteY13" fmla="*/ 10333 h 29531"/>
                  <a:gd name="connsiteX14" fmla="*/ 16003 w 31882"/>
                  <a:gd name="connsiteY14" fmla="*/ 8199 h 29531"/>
                  <a:gd name="connsiteX15" fmla="*/ 15514 w 31882"/>
                  <a:gd name="connsiteY15" fmla="*/ 7872 h 29531"/>
                  <a:gd name="connsiteX16" fmla="*/ 7424 w 31882"/>
                  <a:gd name="connsiteY16" fmla="*/ 8362 h 29531"/>
                  <a:gd name="connsiteX17" fmla="*/ 2801 w 31882"/>
                  <a:gd name="connsiteY17" fmla="*/ 9178 h 29531"/>
                  <a:gd name="connsiteX18" fmla="*/ 1482 w 31882"/>
                  <a:gd name="connsiteY18" fmla="*/ 11476 h 29531"/>
                  <a:gd name="connsiteX19" fmla="*/ 1156 w 31882"/>
                  <a:gd name="connsiteY19" fmla="*/ 12291 h 29531"/>
                  <a:gd name="connsiteX20" fmla="*/ 666 w 31882"/>
                  <a:gd name="connsiteY20" fmla="*/ 11476 h 29531"/>
                  <a:gd name="connsiteX21" fmla="*/ 666 w 31882"/>
                  <a:gd name="connsiteY21" fmla="*/ 7369 h 29531"/>
                  <a:gd name="connsiteX22" fmla="*/ 0 w 31882"/>
                  <a:gd name="connsiteY22" fmla="*/ 2937 h 29531"/>
                  <a:gd name="connsiteX23" fmla="*/ 326 w 31882"/>
                  <a:gd name="connsiteY23" fmla="*/ 2121 h 29531"/>
                  <a:gd name="connsiteX24" fmla="*/ 816 w 31882"/>
                  <a:gd name="connsiteY24" fmla="*/ 2937 h 29531"/>
                  <a:gd name="connsiteX25" fmla="*/ 3780 w 31882"/>
                  <a:gd name="connsiteY25" fmla="*/ 4908 h 29531"/>
                  <a:gd name="connsiteX26" fmla="*/ 16656 w 31882"/>
                  <a:gd name="connsiteY26" fmla="*/ 4256 h 29531"/>
                  <a:gd name="connsiteX27" fmla="*/ 28213 w 31882"/>
                  <a:gd name="connsiteY27" fmla="*/ 3114 h 29531"/>
                  <a:gd name="connsiteX28" fmla="*/ 30524 w 31882"/>
                  <a:gd name="connsiteY28" fmla="*/ 816 h 29531"/>
                  <a:gd name="connsiteX29" fmla="*/ 30851 w 31882"/>
                  <a:gd name="connsiteY29" fmla="*/ 0 h 29531"/>
                  <a:gd name="connsiteX30" fmla="*/ 31177 w 31882"/>
                  <a:gd name="connsiteY30" fmla="*/ 816 h 29531"/>
                  <a:gd name="connsiteX31" fmla="*/ 31177 w 31882"/>
                  <a:gd name="connsiteY31" fmla="*/ 4582 h 29531"/>
                  <a:gd name="connsiteX32" fmla="*/ 31843 w 31882"/>
                  <a:gd name="connsiteY32" fmla="*/ 10483 h 29531"/>
                  <a:gd name="connsiteX33" fmla="*/ 30524 w 31882"/>
                  <a:gd name="connsiteY33" fmla="*/ 17213 h 29531"/>
                  <a:gd name="connsiteX34" fmla="*/ 30524 w 31882"/>
                  <a:gd name="connsiteY34" fmla="*/ 16724 h 29531"/>
                  <a:gd name="connsiteX35" fmla="*/ 30348 w 31882"/>
                  <a:gd name="connsiteY35" fmla="*/ 6744 h 29531"/>
                  <a:gd name="connsiteX36" fmla="*/ 29355 w 31882"/>
                  <a:gd name="connsiteY36" fmla="*/ 6581 h 29531"/>
                  <a:gd name="connsiteX37" fmla="*/ 17308 w 31882"/>
                  <a:gd name="connsiteY37" fmla="*/ 7397 h 29531"/>
                  <a:gd name="connsiteX38" fmla="*/ 16479 w 31882"/>
                  <a:gd name="connsiteY38" fmla="*/ 7886 h 29531"/>
                  <a:gd name="connsiteX39" fmla="*/ 16479 w 31882"/>
                  <a:gd name="connsiteY39" fmla="*/ 9028 h 29531"/>
                  <a:gd name="connsiteX40" fmla="*/ 17961 w 31882"/>
                  <a:gd name="connsiteY40" fmla="*/ 14113 h 29531"/>
                  <a:gd name="connsiteX41" fmla="*/ 23740 w 31882"/>
                  <a:gd name="connsiteY41" fmla="*/ 16411 h 29531"/>
                  <a:gd name="connsiteX42" fmla="*/ 29178 w 31882"/>
                  <a:gd name="connsiteY42" fmla="*/ 14113 h 29531"/>
                  <a:gd name="connsiteX43" fmla="*/ 30660 w 31882"/>
                  <a:gd name="connsiteY43" fmla="*/ 8376 h 29531"/>
                  <a:gd name="connsiteX44" fmla="*/ 30171 w 31882"/>
                  <a:gd name="connsiteY44" fmla="*/ 6893 h 29531"/>
                  <a:gd name="connsiteX45" fmla="*/ 30334 w 31882"/>
                  <a:gd name="connsiteY45" fmla="*/ 6730 h 295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1882" h="29531">
                    <a:moveTo>
                      <a:pt x="30511" y="16751"/>
                    </a:moveTo>
                    <a:cubicBezTo>
                      <a:pt x="29192" y="18886"/>
                      <a:pt x="27044" y="20028"/>
                      <a:pt x="24895" y="20191"/>
                    </a:cubicBezTo>
                    <a:cubicBezTo>
                      <a:pt x="21755" y="20354"/>
                      <a:pt x="20109" y="18872"/>
                      <a:pt x="19117" y="17893"/>
                    </a:cubicBezTo>
                    <a:cubicBezTo>
                      <a:pt x="18451" y="17241"/>
                      <a:pt x="17798" y="15922"/>
                      <a:pt x="17472" y="15269"/>
                    </a:cubicBezTo>
                    <a:cubicBezTo>
                      <a:pt x="17472" y="15106"/>
                      <a:pt x="17145" y="15269"/>
                      <a:pt x="16642" y="15269"/>
                    </a:cubicBezTo>
                    <a:cubicBezTo>
                      <a:pt x="14820" y="16248"/>
                      <a:pt x="10537" y="19538"/>
                      <a:pt x="8389" y="21170"/>
                    </a:cubicBezTo>
                    <a:cubicBezTo>
                      <a:pt x="6404" y="22815"/>
                      <a:pt x="5085" y="23957"/>
                      <a:pt x="4269" y="25113"/>
                    </a:cubicBezTo>
                    <a:cubicBezTo>
                      <a:pt x="2787" y="26758"/>
                      <a:pt x="2624" y="27900"/>
                      <a:pt x="2624" y="28879"/>
                    </a:cubicBezTo>
                    <a:cubicBezTo>
                      <a:pt x="2624" y="29206"/>
                      <a:pt x="2624" y="29532"/>
                      <a:pt x="2461" y="29532"/>
                    </a:cubicBezTo>
                    <a:cubicBezTo>
                      <a:pt x="2461" y="29532"/>
                      <a:pt x="2135" y="29369"/>
                      <a:pt x="1971" y="29042"/>
                    </a:cubicBezTo>
                    <a:cubicBezTo>
                      <a:pt x="1808" y="28553"/>
                      <a:pt x="1645" y="27724"/>
                      <a:pt x="1482" y="26908"/>
                    </a:cubicBezTo>
                    <a:cubicBezTo>
                      <a:pt x="1319" y="23794"/>
                      <a:pt x="2475" y="21659"/>
                      <a:pt x="4786" y="19525"/>
                    </a:cubicBezTo>
                    <a:cubicBezTo>
                      <a:pt x="7424" y="17227"/>
                      <a:pt x="13202" y="13134"/>
                      <a:pt x="14684" y="12142"/>
                    </a:cubicBezTo>
                    <a:cubicBezTo>
                      <a:pt x="15514" y="11489"/>
                      <a:pt x="15840" y="11000"/>
                      <a:pt x="16003" y="10333"/>
                    </a:cubicBezTo>
                    <a:lnTo>
                      <a:pt x="16003" y="8199"/>
                    </a:lnTo>
                    <a:cubicBezTo>
                      <a:pt x="16003" y="8036"/>
                      <a:pt x="15677" y="7872"/>
                      <a:pt x="15514" y="7872"/>
                    </a:cubicBezTo>
                    <a:cubicBezTo>
                      <a:pt x="14848" y="7872"/>
                      <a:pt x="9246" y="8199"/>
                      <a:pt x="7424" y="8362"/>
                    </a:cubicBezTo>
                    <a:cubicBezTo>
                      <a:pt x="4786" y="8525"/>
                      <a:pt x="3304" y="8851"/>
                      <a:pt x="2801" y="9178"/>
                    </a:cubicBezTo>
                    <a:cubicBezTo>
                      <a:pt x="2311" y="9341"/>
                      <a:pt x="1645" y="9830"/>
                      <a:pt x="1482" y="11476"/>
                    </a:cubicBezTo>
                    <a:cubicBezTo>
                      <a:pt x="1482" y="11965"/>
                      <a:pt x="1319" y="12291"/>
                      <a:pt x="1156" y="12291"/>
                    </a:cubicBezTo>
                    <a:cubicBezTo>
                      <a:pt x="993" y="12291"/>
                      <a:pt x="829" y="11965"/>
                      <a:pt x="666" y="11476"/>
                    </a:cubicBezTo>
                    <a:lnTo>
                      <a:pt x="666" y="7369"/>
                    </a:lnTo>
                    <a:cubicBezTo>
                      <a:pt x="666" y="5561"/>
                      <a:pt x="177" y="3929"/>
                      <a:pt x="0" y="2937"/>
                    </a:cubicBezTo>
                    <a:cubicBezTo>
                      <a:pt x="0" y="2447"/>
                      <a:pt x="0" y="2121"/>
                      <a:pt x="326" y="2121"/>
                    </a:cubicBezTo>
                    <a:cubicBezTo>
                      <a:pt x="489" y="2121"/>
                      <a:pt x="653" y="2447"/>
                      <a:pt x="816" y="2937"/>
                    </a:cubicBezTo>
                    <a:cubicBezTo>
                      <a:pt x="1305" y="4582"/>
                      <a:pt x="1808" y="4908"/>
                      <a:pt x="3780" y="4908"/>
                    </a:cubicBezTo>
                    <a:cubicBezTo>
                      <a:pt x="6581" y="4908"/>
                      <a:pt x="10551" y="4582"/>
                      <a:pt x="16656" y="4256"/>
                    </a:cubicBezTo>
                    <a:cubicBezTo>
                      <a:pt x="23427" y="3766"/>
                      <a:pt x="26554" y="3277"/>
                      <a:pt x="28213" y="3114"/>
                    </a:cubicBezTo>
                    <a:cubicBezTo>
                      <a:pt x="29532" y="2950"/>
                      <a:pt x="30361" y="2787"/>
                      <a:pt x="30524" y="816"/>
                    </a:cubicBezTo>
                    <a:cubicBezTo>
                      <a:pt x="30524" y="326"/>
                      <a:pt x="30524" y="0"/>
                      <a:pt x="30851" y="0"/>
                    </a:cubicBezTo>
                    <a:cubicBezTo>
                      <a:pt x="31014" y="0"/>
                      <a:pt x="31177" y="326"/>
                      <a:pt x="31177" y="816"/>
                    </a:cubicBezTo>
                    <a:lnTo>
                      <a:pt x="31177" y="4582"/>
                    </a:lnTo>
                    <a:cubicBezTo>
                      <a:pt x="31177" y="6554"/>
                      <a:pt x="31667" y="7859"/>
                      <a:pt x="31843" y="10483"/>
                    </a:cubicBezTo>
                    <a:cubicBezTo>
                      <a:pt x="32006" y="13433"/>
                      <a:pt x="31680" y="15405"/>
                      <a:pt x="30524" y="17213"/>
                    </a:cubicBezTo>
                    <a:lnTo>
                      <a:pt x="30524" y="16724"/>
                    </a:lnTo>
                    <a:close/>
                    <a:moveTo>
                      <a:pt x="30348" y="6744"/>
                    </a:moveTo>
                    <a:cubicBezTo>
                      <a:pt x="30348" y="6744"/>
                      <a:pt x="30348" y="6581"/>
                      <a:pt x="29355" y="6581"/>
                    </a:cubicBezTo>
                    <a:cubicBezTo>
                      <a:pt x="28363" y="6581"/>
                      <a:pt x="18138" y="7397"/>
                      <a:pt x="17308" y="7397"/>
                    </a:cubicBezTo>
                    <a:cubicBezTo>
                      <a:pt x="16642" y="7397"/>
                      <a:pt x="16479" y="7723"/>
                      <a:pt x="16479" y="7886"/>
                    </a:cubicBezTo>
                    <a:lnTo>
                      <a:pt x="16479" y="9028"/>
                    </a:lnTo>
                    <a:cubicBezTo>
                      <a:pt x="16479" y="10347"/>
                      <a:pt x="17145" y="13134"/>
                      <a:pt x="17961" y="14113"/>
                    </a:cubicBezTo>
                    <a:cubicBezTo>
                      <a:pt x="19117" y="15432"/>
                      <a:pt x="21102" y="16574"/>
                      <a:pt x="23740" y="16411"/>
                    </a:cubicBezTo>
                    <a:cubicBezTo>
                      <a:pt x="26214" y="16248"/>
                      <a:pt x="28036" y="15432"/>
                      <a:pt x="29178" y="14113"/>
                    </a:cubicBezTo>
                    <a:cubicBezTo>
                      <a:pt x="30497" y="12631"/>
                      <a:pt x="30824" y="10836"/>
                      <a:pt x="30660" y="8376"/>
                    </a:cubicBezTo>
                    <a:cubicBezTo>
                      <a:pt x="30660" y="7723"/>
                      <a:pt x="30497" y="7057"/>
                      <a:pt x="30171" y="6893"/>
                    </a:cubicBezTo>
                    <a:lnTo>
                      <a:pt x="30334" y="6730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4885F33A-30B2-38A8-D55F-BB38C74199DA}"/>
                  </a:ext>
                </a:extLst>
              </p:cNvPr>
              <p:cNvSpPr/>
              <p:nvPr/>
            </p:nvSpPr>
            <p:spPr>
              <a:xfrm>
                <a:off x="10511392" y="6488793"/>
                <a:ext cx="33402" cy="30170"/>
              </a:xfrm>
              <a:custGeom>
                <a:avLst/>
                <a:gdLst>
                  <a:gd name="connsiteX0" fmla="*/ 33139 w 33402"/>
                  <a:gd name="connsiteY0" fmla="*/ 476 h 30170"/>
                  <a:gd name="connsiteX1" fmla="*/ 32473 w 33402"/>
                  <a:gd name="connsiteY1" fmla="*/ 4745 h 30170"/>
                  <a:gd name="connsiteX2" fmla="*/ 32147 w 33402"/>
                  <a:gd name="connsiteY2" fmla="*/ 8688 h 30170"/>
                  <a:gd name="connsiteX3" fmla="*/ 31821 w 33402"/>
                  <a:gd name="connsiteY3" fmla="*/ 9504 h 30170"/>
                  <a:gd name="connsiteX4" fmla="*/ 31494 w 33402"/>
                  <a:gd name="connsiteY4" fmla="*/ 8688 h 30170"/>
                  <a:gd name="connsiteX5" fmla="*/ 27538 w 33402"/>
                  <a:gd name="connsiteY5" fmla="*/ 5738 h 30170"/>
                  <a:gd name="connsiteX6" fmla="*/ 13846 w 33402"/>
                  <a:gd name="connsiteY6" fmla="*/ 4093 h 30170"/>
                  <a:gd name="connsiteX7" fmla="*/ 5429 w 33402"/>
                  <a:gd name="connsiteY7" fmla="*/ 5738 h 30170"/>
                  <a:gd name="connsiteX8" fmla="*/ 1962 w 33402"/>
                  <a:gd name="connsiteY8" fmla="*/ 12305 h 30170"/>
                  <a:gd name="connsiteX9" fmla="*/ 13179 w 33402"/>
                  <a:gd name="connsiteY9" fmla="*/ 23291 h 30170"/>
                  <a:gd name="connsiteX10" fmla="*/ 18795 w 33402"/>
                  <a:gd name="connsiteY10" fmla="*/ 24107 h 30170"/>
                  <a:gd name="connsiteX11" fmla="*/ 29360 w 33402"/>
                  <a:gd name="connsiteY11" fmla="*/ 23617 h 30170"/>
                  <a:gd name="connsiteX12" fmla="*/ 29849 w 33402"/>
                  <a:gd name="connsiteY12" fmla="*/ 22475 h 30170"/>
                  <a:gd name="connsiteX13" fmla="*/ 30338 w 33402"/>
                  <a:gd name="connsiteY13" fmla="*/ 21823 h 30170"/>
                  <a:gd name="connsiteX14" fmla="*/ 30502 w 33402"/>
                  <a:gd name="connsiteY14" fmla="*/ 22638 h 30170"/>
                  <a:gd name="connsiteX15" fmla="*/ 30012 w 33402"/>
                  <a:gd name="connsiteY15" fmla="*/ 25915 h 30170"/>
                  <a:gd name="connsiteX16" fmla="*/ 29686 w 33402"/>
                  <a:gd name="connsiteY16" fmla="*/ 29355 h 30170"/>
                  <a:gd name="connsiteX17" fmla="*/ 29360 w 33402"/>
                  <a:gd name="connsiteY17" fmla="*/ 30171 h 30170"/>
                  <a:gd name="connsiteX18" fmla="*/ 29033 w 33402"/>
                  <a:gd name="connsiteY18" fmla="*/ 29029 h 30170"/>
                  <a:gd name="connsiteX19" fmla="*/ 25729 w 33402"/>
                  <a:gd name="connsiteY19" fmla="*/ 26405 h 30170"/>
                  <a:gd name="connsiteX20" fmla="*/ 13193 w 33402"/>
                  <a:gd name="connsiteY20" fmla="*/ 24433 h 30170"/>
                  <a:gd name="connsiteX21" fmla="*/ 2139 w 33402"/>
                  <a:gd name="connsiteY21" fmla="*/ 19511 h 30170"/>
                  <a:gd name="connsiteX22" fmla="*/ 154 w 33402"/>
                  <a:gd name="connsiteY22" fmla="*/ 10660 h 30170"/>
                  <a:gd name="connsiteX23" fmla="*/ 3295 w 33402"/>
                  <a:gd name="connsiteY23" fmla="*/ 3440 h 30170"/>
                  <a:gd name="connsiteX24" fmla="*/ 15015 w 33402"/>
                  <a:gd name="connsiteY24" fmla="*/ 653 h 30170"/>
                  <a:gd name="connsiteX25" fmla="*/ 29210 w 33402"/>
                  <a:gd name="connsiteY25" fmla="*/ 2298 h 30170"/>
                  <a:gd name="connsiteX26" fmla="*/ 32840 w 33402"/>
                  <a:gd name="connsiteY26" fmla="*/ 489 h 30170"/>
                  <a:gd name="connsiteX27" fmla="*/ 33330 w 33402"/>
                  <a:gd name="connsiteY27" fmla="*/ 0 h 30170"/>
                  <a:gd name="connsiteX28" fmla="*/ 33330 w 33402"/>
                  <a:gd name="connsiteY28" fmla="*/ 816 h 30170"/>
                  <a:gd name="connsiteX29" fmla="*/ 33167 w 33402"/>
                  <a:gd name="connsiteY29" fmla="*/ 489 h 30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3402" h="30170">
                    <a:moveTo>
                      <a:pt x="33139" y="476"/>
                    </a:moveTo>
                    <a:cubicBezTo>
                      <a:pt x="33139" y="1618"/>
                      <a:pt x="32650" y="3100"/>
                      <a:pt x="32473" y="4745"/>
                    </a:cubicBezTo>
                    <a:cubicBezTo>
                      <a:pt x="32310" y="6227"/>
                      <a:pt x="32310" y="7696"/>
                      <a:pt x="32147" y="8688"/>
                    </a:cubicBezTo>
                    <a:cubicBezTo>
                      <a:pt x="32147" y="9178"/>
                      <a:pt x="31984" y="9504"/>
                      <a:pt x="31821" y="9504"/>
                    </a:cubicBezTo>
                    <a:cubicBezTo>
                      <a:pt x="31657" y="9504"/>
                      <a:pt x="31494" y="9015"/>
                      <a:pt x="31494" y="8688"/>
                    </a:cubicBezTo>
                    <a:cubicBezTo>
                      <a:pt x="31494" y="6227"/>
                      <a:pt x="29686" y="6064"/>
                      <a:pt x="27538" y="5738"/>
                    </a:cubicBezTo>
                    <a:cubicBezTo>
                      <a:pt x="22915" y="5085"/>
                      <a:pt x="16320" y="4256"/>
                      <a:pt x="13846" y="4093"/>
                    </a:cubicBezTo>
                    <a:cubicBezTo>
                      <a:pt x="10215" y="3766"/>
                      <a:pt x="7251" y="4256"/>
                      <a:pt x="5429" y="5738"/>
                    </a:cubicBezTo>
                    <a:cubicBezTo>
                      <a:pt x="3281" y="7383"/>
                      <a:pt x="2125" y="10007"/>
                      <a:pt x="1962" y="12305"/>
                    </a:cubicBezTo>
                    <a:cubicBezTo>
                      <a:pt x="1296" y="17716"/>
                      <a:pt x="3607" y="21659"/>
                      <a:pt x="13179" y="23291"/>
                    </a:cubicBezTo>
                    <a:cubicBezTo>
                      <a:pt x="14988" y="23617"/>
                      <a:pt x="17299" y="23944"/>
                      <a:pt x="18795" y="24107"/>
                    </a:cubicBezTo>
                    <a:cubicBezTo>
                      <a:pt x="28041" y="25249"/>
                      <a:pt x="28693" y="24923"/>
                      <a:pt x="29360" y="23617"/>
                    </a:cubicBezTo>
                    <a:cubicBezTo>
                      <a:pt x="29523" y="23128"/>
                      <a:pt x="29686" y="22802"/>
                      <a:pt x="29849" y="22475"/>
                    </a:cubicBezTo>
                    <a:cubicBezTo>
                      <a:pt x="29849" y="22149"/>
                      <a:pt x="30175" y="21823"/>
                      <a:pt x="30338" y="21823"/>
                    </a:cubicBezTo>
                    <a:cubicBezTo>
                      <a:pt x="30502" y="21823"/>
                      <a:pt x="30665" y="22149"/>
                      <a:pt x="30502" y="22638"/>
                    </a:cubicBezTo>
                    <a:cubicBezTo>
                      <a:pt x="30502" y="23617"/>
                      <a:pt x="30175" y="24447"/>
                      <a:pt x="30012" y="25915"/>
                    </a:cubicBezTo>
                    <a:cubicBezTo>
                      <a:pt x="30012" y="26894"/>
                      <a:pt x="30012" y="28213"/>
                      <a:pt x="29686" y="29355"/>
                    </a:cubicBezTo>
                    <a:cubicBezTo>
                      <a:pt x="29686" y="29845"/>
                      <a:pt x="29523" y="30171"/>
                      <a:pt x="29360" y="30171"/>
                    </a:cubicBezTo>
                    <a:cubicBezTo>
                      <a:pt x="29196" y="30171"/>
                      <a:pt x="29033" y="29845"/>
                      <a:pt x="29033" y="29029"/>
                    </a:cubicBezTo>
                    <a:cubicBezTo>
                      <a:pt x="29033" y="27057"/>
                      <a:pt x="28041" y="26894"/>
                      <a:pt x="25729" y="26405"/>
                    </a:cubicBezTo>
                    <a:cubicBezTo>
                      <a:pt x="22765" y="25915"/>
                      <a:pt x="16320" y="25086"/>
                      <a:pt x="13193" y="24433"/>
                    </a:cubicBezTo>
                    <a:cubicBezTo>
                      <a:pt x="8897" y="23617"/>
                      <a:pt x="4777" y="22625"/>
                      <a:pt x="2139" y="19511"/>
                    </a:cubicBezTo>
                    <a:cubicBezTo>
                      <a:pt x="-172" y="16724"/>
                      <a:pt x="-172" y="12944"/>
                      <a:pt x="154" y="10660"/>
                    </a:cubicBezTo>
                    <a:cubicBezTo>
                      <a:pt x="480" y="8036"/>
                      <a:pt x="1473" y="5085"/>
                      <a:pt x="3295" y="3440"/>
                    </a:cubicBezTo>
                    <a:cubicBezTo>
                      <a:pt x="5932" y="816"/>
                      <a:pt x="9073" y="0"/>
                      <a:pt x="15015" y="653"/>
                    </a:cubicBezTo>
                    <a:cubicBezTo>
                      <a:pt x="18809" y="979"/>
                      <a:pt x="26395" y="1972"/>
                      <a:pt x="29210" y="2298"/>
                    </a:cubicBezTo>
                    <a:cubicBezTo>
                      <a:pt x="31684" y="2298"/>
                      <a:pt x="32011" y="2298"/>
                      <a:pt x="32840" y="489"/>
                    </a:cubicBezTo>
                    <a:cubicBezTo>
                      <a:pt x="32840" y="326"/>
                      <a:pt x="33167" y="0"/>
                      <a:pt x="33330" y="0"/>
                    </a:cubicBezTo>
                    <a:cubicBezTo>
                      <a:pt x="33493" y="0"/>
                      <a:pt x="33330" y="489"/>
                      <a:pt x="33330" y="816"/>
                    </a:cubicBezTo>
                    <a:lnTo>
                      <a:pt x="33167" y="489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950B4825-6D03-8833-4CCE-755F193EEE69}"/>
                  </a:ext>
                </a:extLst>
              </p:cNvPr>
              <p:cNvSpPr/>
              <p:nvPr/>
            </p:nvSpPr>
            <p:spPr>
              <a:xfrm>
                <a:off x="10496876" y="6514813"/>
                <a:ext cx="42126" cy="47103"/>
              </a:xfrm>
              <a:custGeom>
                <a:avLst/>
                <a:gdLst>
                  <a:gd name="connsiteX0" fmla="*/ 42041 w 42126"/>
                  <a:gd name="connsiteY0" fmla="*/ 12513 h 47103"/>
                  <a:gd name="connsiteX1" fmla="*/ 39729 w 42126"/>
                  <a:gd name="connsiteY1" fmla="*/ 17762 h 47103"/>
                  <a:gd name="connsiteX2" fmla="*/ 38900 w 42126"/>
                  <a:gd name="connsiteY2" fmla="*/ 18088 h 47103"/>
                  <a:gd name="connsiteX3" fmla="*/ 12006 w 42126"/>
                  <a:gd name="connsiteY3" fmla="*/ 20712 h 47103"/>
                  <a:gd name="connsiteX4" fmla="*/ 12006 w 42126"/>
                  <a:gd name="connsiteY4" fmla="*/ 21202 h 47103"/>
                  <a:gd name="connsiteX5" fmla="*/ 27016 w 42126"/>
                  <a:gd name="connsiteY5" fmla="*/ 37925 h 47103"/>
                  <a:gd name="connsiteX6" fmla="*/ 30157 w 42126"/>
                  <a:gd name="connsiteY6" fmla="*/ 40713 h 47103"/>
                  <a:gd name="connsiteX7" fmla="*/ 30647 w 42126"/>
                  <a:gd name="connsiteY7" fmla="*/ 41365 h 47103"/>
                  <a:gd name="connsiteX8" fmla="*/ 29002 w 42126"/>
                  <a:gd name="connsiteY8" fmla="*/ 46451 h 47103"/>
                  <a:gd name="connsiteX9" fmla="*/ 28512 w 42126"/>
                  <a:gd name="connsiteY9" fmla="*/ 47103 h 47103"/>
                  <a:gd name="connsiteX10" fmla="*/ 28512 w 42126"/>
                  <a:gd name="connsiteY10" fmla="*/ 46287 h 47103"/>
                  <a:gd name="connsiteX11" fmla="*/ 25874 w 42126"/>
                  <a:gd name="connsiteY11" fmla="*/ 41855 h 47103"/>
                  <a:gd name="connsiteX12" fmla="*/ 16629 w 42126"/>
                  <a:gd name="connsiteY12" fmla="*/ 38089 h 47103"/>
                  <a:gd name="connsiteX13" fmla="*/ 5575 w 42126"/>
                  <a:gd name="connsiteY13" fmla="*/ 34146 h 47103"/>
                  <a:gd name="connsiteX14" fmla="*/ 952 w 42126"/>
                  <a:gd name="connsiteY14" fmla="*/ 35288 h 47103"/>
                  <a:gd name="connsiteX15" fmla="*/ 122 w 42126"/>
                  <a:gd name="connsiteY15" fmla="*/ 35777 h 47103"/>
                  <a:gd name="connsiteX16" fmla="*/ 122 w 42126"/>
                  <a:gd name="connsiteY16" fmla="*/ 34798 h 47103"/>
                  <a:gd name="connsiteX17" fmla="*/ 2107 w 42126"/>
                  <a:gd name="connsiteY17" fmla="*/ 30366 h 47103"/>
                  <a:gd name="connsiteX18" fmla="*/ 3426 w 42126"/>
                  <a:gd name="connsiteY18" fmla="*/ 26599 h 47103"/>
                  <a:gd name="connsiteX19" fmla="*/ 4093 w 42126"/>
                  <a:gd name="connsiteY19" fmla="*/ 25784 h 47103"/>
                  <a:gd name="connsiteX20" fmla="*/ 4093 w 42126"/>
                  <a:gd name="connsiteY20" fmla="*/ 26926 h 47103"/>
                  <a:gd name="connsiteX21" fmla="*/ 8212 w 42126"/>
                  <a:gd name="connsiteY21" fmla="*/ 31195 h 47103"/>
                  <a:gd name="connsiteX22" fmla="*/ 25045 w 42126"/>
                  <a:gd name="connsiteY22" fmla="*/ 37762 h 47103"/>
                  <a:gd name="connsiteX23" fmla="*/ 25371 w 42126"/>
                  <a:gd name="connsiteY23" fmla="*/ 37762 h 47103"/>
                  <a:gd name="connsiteX24" fmla="*/ 7546 w 42126"/>
                  <a:gd name="connsiteY24" fmla="*/ 18401 h 47103"/>
                  <a:gd name="connsiteX25" fmla="*/ 7057 w 42126"/>
                  <a:gd name="connsiteY25" fmla="*/ 17422 h 47103"/>
                  <a:gd name="connsiteX26" fmla="*/ 9042 w 42126"/>
                  <a:gd name="connsiteY26" fmla="*/ 17095 h 47103"/>
                  <a:gd name="connsiteX27" fmla="*/ 33788 w 42126"/>
                  <a:gd name="connsiteY27" fmla="*/ 15124 h 47103"/>
                  <a:gd name="connsiteX28" fmla="*/ 33788 w 42126"/>
                  <a:gd name="connsiteY28" fmla="*/ 14634 h 47103"/>
                  <a:gd name="connsiteX29" fmla="*/ 17621 w 42126"/>
                  <a:gd name="connsiteY29" fmla="*/ 7578 h 47103"/>
                  <a:gd name="connsiteX30" fmla="*/ 14154 w 42126"/>
                  <a:gd name="connsiteY30" fmla="*/ 6599 h 47103"/>
                  <a:gd name="connsiteX31" fmla="*/ 11353 w 42126"/>
                  <a:gd name="connsiteY31" fmla="*/ 8244 h 47103"/>
                  <a:gd name="connsiteX32" fmla="*/ 10524 w 42126"/>
                  <a:gd name="connsiteY32" fmla="*/ 8897 h 47103"/>
                  <a:gd name="connsiteX33" fmla="*/ 10524 w 42126"/>
                  <a:gd name="connsiteY33" fmla="*/ 7918 h 47103"/>
                  <a:gd name="connsiteX34" fmla="*/ 12169 w 42126"/>
                  <a:gd name="connsiteY34" fmla="*/ 4151 h 47103"/>
                  <a:gd name="connsiteX35" fmla="*/ 13161 w 42126"/>
                  <a:gd name="connsiteY35" fmla="*/ 711 h 47103"/>
                  <a:gd name="connsiteX36" fmla="*/ 13828 w 42126"/>
                  <a:gd name="connsiteY36" fmla="*/ 59 h 47103"/>
                  <a:gd name="connsiteX37" fmla="*/ 13828 w 42126"/>
                  <a:gd name="connsiteY37" fmla="*/ 1038 h 47103"/>
                  <a:gd name="connsiteX38" fmla="*/ 14317 w 42126"/>
                  <a:gd name="connsiteY38" fmla="*/ 3988 h 47103"/>
                  <a:gd name="connsiteX39" fmla="*/ 18940 w 42126"/>
                  <a:gd name="connsiteY39" fmla="*/ 6776 h 47103"/>
                  <a:gd name="connsiteX40" fmla="*/ 34454 w 42126"/>
                  <a:gd name="connsiteY40" fmla="*/ 13832 h 47103"/>
                  <a:gd name="connsiteX41" fmla="*/ 39240 w 42126"/>
                  <a:gd name="connsiteY41" fmla="*/ 14485 h 47103"/>
                  <a:gd name="connsiteX42" fmla="*/ 41388 w 42126"/>
                  <a:gd name="connsiteY42" fmla="*/ 12513 h 47103"/>
                  <a:gd name="connsiteX43" fmla="*/ 42054 w 42126"/>
                  <a:gd name="connsiteY43" fmla="*/ 12024 h 47103"/>
                  <a:gd name="connsiteX44" fmla="*/ 42054 w 42126"/>
                  <a:gd name="connsiteY44" fmla="*/ 13003 h 47103"/>
                  <a:gd name="connsiteX45" fmla="*/ 42054 w 42126"/>
                  <a:gd name="connsiteY45" fmla="*/ 12513 h 47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42126" h="47103">
                    <a:moveTo>
                      <a:pt x="42041" y="12513"/>
                    </a:moveTo>
                    <a:cubicBezTo>
                      <a:pt x="41551" y="13492"/>
                      <a:pt x="40396" y="16280"/>
                      <a:pt x="39729" y="17762"/>
                    </a:cubicBezTo>
                    <a:cubicBezTo>
                      <a:pt x="39729" y="17925"/>
                      <a:pt x="39403" y="18088"/>
                      <a:pt x="38900" y="18088"/>
                    </a:cubicBezTo>
                    <a:cubicBezTo>
                      <a:pt x="33788" y="18414"/>
                      <a:pt x="18437" y="19896"/>
                      <a:pt x="12006" y="20712"/>
                    </a:cubicBezTo>
                    <a:cubicBezTo>
                      <a:pt x="11680" y="20712"/>
                      <a:pt x="11843" y="20875"/>
                      <a:pt x="12006" y="21202"/>
                    </a:cubicBezTo>
                    <a:cubicBezTo>
                      <a:pt x="16126" y="25960"/>
                      <a:pt x="25208" y="35968"/>
                      <a:pt x="27016" y="37925"/>
                    </a:cubicBezTo>
                    <a:cubicBezTo>
                      <a:pt x="28009" y="38904"/>
                      <a:pt x="29328" y="40060"/>
                      <a:pt x="30157" y="40713"/>
                    </a:cubicBezTo>
                    <a:cubicBezTo>
                      <a:pt x="30157" y="40713"/>
                      <a:pt x="30647" y="41202"/>
                      <a:pt x="30647" y="41365"/>
                    </a:cubicBezTo>
                    <a:cubicBezTo>
                      <a:pt x="30157" y="42684"/>
                      <a:pt x="29491" y="45132"/>
                      <a:pt x="29002" y="46451"/>
                    </a:cubicBezTo>
                    <a:cubicBezTo>
                      <a:pt x="28838" y="46940"/>
                      <a:pt x="28675" y="47103"/>
                      <a:pt x="28512" y="47103"/>
                    </a:cubicBezTo>
                    <a:cubicBezTo>
                      <a:pt x="28349" y="47103"/>
                      <a:pt x="28349" y="46614"/>
                      <a:pt x="28512" y="46287"/>
                    </a:cubicBezTo>
                    <a:cubicBezTo>
                      <a:pt x="28838" y="43337"/>
                      <a:pt x="28512" y="43011"/>
                      <a:pt x="25874" y="41855"/>
                    </a:cubicBezTo>
                    <a:cubicBezTo>
                      <a:pt x="24392" y="41202"/>
                      <a:pt x="18940" y="39068"/>
                      <a:pt x="16629" y="38089"/>
                    </a:cubicBezTo>
                    <a:cubicBezTo>
                      <a:pt x="11680" y="36117"/>
                      <a:pt x="7057" y="34649"/>
                      <a:pt x="5575" y="34146"/>
                    </a:cubicBezTo>
                    <a:cubicBezTo>
                      <a:pt x="2774" y="33330"/>
                      <a:pt x="2271" y="33656"/>
                      <a:pt x="952" y="35288"/>
                    </a:cubicBezTo>
                    <a:cubicBezTo>
                      <a:pt x="625" y="35614"/>
                      <a:pt x="462" y="35940"/>
                      <a:pt x="122" y="35777"/>
                    </a:cubicBezTo>
                    <a:cubicBezTo>
                      <a:pt x="-41" y="35777"/>
                      <a:pt x="-41" y="35451"/>
                      <a:pt x="122" y="34798"/>
                    </a:cubicBezTo>
                    <a:cubicBezTo>
                      <a:pt x="449" y="33982"/>
                      <a:pt x="1604" y="31521"/>
                      <a:pt x="2107" y="30366"/>
                    </a:cubicBezTo>
                    <a:cubicBezTo>
                      <a:pt x="2774" y="28557"/>
                      <a:pt x="3263" y="27252"/>
                      <a:pt x="3426" y="26599"/>
                    </a:cubicBezTo>
                    <a:cubicBezTo>
                      <a:pt x="3589" y="26110"/>
                      <a:pt x="3916" y="25620"/>
                      <a:pt x="4093" y="25784"/>
                    </a:cubicBezTo>
                    <a:cubicBezTo>
                      <a:pt x="4256" y="25784"/>
                      <a:pt x="4256" y="26436"/>
                      <a:pt x="4093" y="26926"/>
                    </a:cubicBezTo>
                    <a:cubicBezTo>
                      <a:pt x="3929" y="29060"/>
                      <a:pt x="4419" y="29713"/>
                      <a:pt x="8212" y="31195"/>
                    </a:cubicBezTo>
                    <a:cubicBezTo>
                      <a:pt x="10687" y="32337"/>
                      <a:pt x="22897" y="36933"/>
                      <a:pt x="25045" y="37762"/>
                    </a:cubicBezTo>
                    <a:cubicBezTo>
                      <a:pt x="25534" y="37925"/>
                      <a:pt x="25534" y="37762"/>
                      <a:pt x="25371" y="37762"/>
                    </a:cubicBezTo>
                    <a:cubicBezTo>
                      <a:pt x="20422" y="32351"/>
                      <a:pt x="11516" y="22507"/>
                      <a:pt x="7546" y="18401"/>
                    </a:cubicBezTo>
                    <a:cubicBezTo>
                      <a:pt x="7057" y="17911"/>
                      <a:pt x="6880" y="17748"/>
                      <a:pt x="7057" y="17422"/>
                    </a:cubicBezTo>
                    <a:cubicBezTo>
                      <a:pt x="7057" y="17259"/>
                      <a:pt x="8049" y="17095"/>
                      <a:pt x="9042" y="17095"/>
                    </a:cubicBezTo>
                    <a:cubicBezTo>
                      <a:pt x="14480" y="16769"/>
                      <a:pt x="29668" y="15613"/>
                      <a:pt x="33788" y="15124"/>
                    </a:cubicBezTo>
                    <a:cubicBezTo>
                      <a:pt x="34277" y="15124"/>
                      <a:pt x="34277" y="14961"/>
                      <a:pt x="33788" y="14634"/>
                    </a:cubicBezTo>
                    <a:cubicBezTo>
                      <a:pt x="31150" y="13492"/>
                      <a:pt x="19430" y="8407"/>
                      <a:pt x="17621" y="7578"/>
                    </a:cubicBezTo>
                    <a:cubicBezTo>
                      <a:pt x="16139" y="6925"/>
                      <a:pt x="15147" y="6599"/>
                      <a:pt x="14154" y="6599"/>
                    </a:cubicBezTo>
                    <a:cubicBezTo>
                      <a:pt x="12998" y="6436"/>
                      <a:pt x="12006" y="7251"/>
                      <a:pt x="11353" y="8244"/>
                    </a:cubicBezTo>
                    <a:cubicBezTo>
                      <a:pt x="11027" y="8733"/>
                      <a:pt x="10864" y="8897"/>
                      <a:pt x="10524" y="8897"/>
                    </a:cubicBezTo>
                    <a:cubicBezTo>
                      <a:pt x="10184" y="8897"/>
                      <a:pt x="10361" y="8407"/>
                      <a:pt x="10524" y="7918"/>
                    </a:cubicBezTo>
                    <a:cubicBezTo>
                      <a:pt x="10850" y="7428"/>
                      <a:pt x="11680" y="5783"/>
                      <a:pt x="12169" y="4151"/>
                    </a:cubicBezTo>
                    <a:cubicBezTo>
                      <a:pt x="12835" y="2506"/>
                      <a:pt x="12998" y="1201"/>
                      <a:pt x="13161" y="711"/>
                    </a:cubicBezTo>
                    <a:cubicBezTo>
                      <a:pt x="13325" y="59"/>
                      <a:pt x="13488" y="-104"/>
                      <a:pt x="13828" y="59"/>
                    </a:cubicBezTo>
                    <a:cubicBezTo>
                      <a:pt x="13828" y="59"/>
                      <a:pt x="14154" y="385"/>
                      <a:pt x="13828" y="1038"/>
                    </a:cubicBezTo>
                    <a:cubicBezTo>
                      <a:pt x="13501" y="2520"/>
                      <a:pt x="13828" y="3336"/>
                      <a:pt x="14317" y="3988"/>
                    </a:cubicBezTo>
                    <a:cubicBezTo>
                      <a:pt x="14807" y="4641"/>
                      <a:pt x="16139" y="5470"/>
                      <a:pt x="18940" y="6776"/>
                    </a:cubicBezTo>
                    <a:cubicBezTo>
                      <a:pt x="21578" y="8094"/>
                      <a:pt x="31476" y="12677"/>
                      <a:pt x="34454" y="13832"/>
                    </a:cubicBezTo>
                    <a:cubicBezTo>
                      <a:pt x="37255" y="14811"/>
                      <a:pt x="37921" y="14811"/>
                      <a:pt x="39240" y="14485"/>
                    </a:cubicBezTo>
                    <a:cubicBezTo>
                      <a:pt x="40396" y="13995"/>
                      <a:pt x="40885" y="13166"/>
                      <a:pt x="41388" y="12513"/>
                    </a:cubicBezTo>
                    <a:cubicBezTo>
                      <a:pt x="41714" y="12187"/>
                      <a:pt x="41878" y="11861"/>
                      <a:pt x="42054" y="12024"/>
                    </a:cubicBezTo>
                    <a:cubicBezTo>
                      <a:pt x="42217" y="12024"/>
                      <a:pt x="42054" y="12513"/>
                      <a:pt x="42054" y="13003"/>
                    </a:cubicBezTo>
                    <a:lnTo>
                      <a:pt x="42054" y="12513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48048D6A-EDB0-20BD-6BF1-E2E51D69A483}"/>
                  </a:ext>
                </a:extLst>
              </p:cNvPr>
              <p:cNvSpPr/>
              <p:nvPr/>
            </p:nvSpPr>
            <p:spPr>
              <a:xfrm>
                <a:off x="10472545" y="6571274"/>
                <a:ext cx="37165" cy="37117"/>
              </a:xfrm>
              <a:custGeom>
                <a:avLst/>
                <a:gdLst>
                  <a:gd name="connsiteX0" fmla="*/ 37003 w 37165"/>
                  <a:gd name="connsiteY0" fmla="*/ 15102 h 37117"/>
                  <a:gd name="connsiteX1" fmla="*/ 33862 w 37165"/>
                  <a:gd name="connsiteY1" fmla="*/ 18216 h 37117"/>
                  <a:gd name="connsiteX2" fmla="*/ 31224 w 37165"/>
                  <a:gd name="connsiteY2" fmla="*/ 21330 h 37117"/>
                  <a:gd name="connsiteX3" fmla="*/ 30395 w 37165"/>
                  <a:gd name="connsiteY3" fmla="*/ 21656 h 37117"/>
                  <a:gd name="connsiteX4" fmla="*/ 30395 w 37165"/>
                  <a:gd name="connsiteY4" fmla="*/ 20677 h 37117"/>
                  <a:gd name="connsiteX5" fmla="*/ 28749 w 37165"/>
                  <a:gd name="connsiteY5" fmla="*/ 15918 h 37117"/>
                  <a:gd name="connsiteX6" fmla="*/ 18525 w 37165"/>
                  <a:gd name="connsiteY6" fmla="*/ 6890 h 37117"/>
                  <a:gd name="connsiteX7" fmla="*/ 10598 w 37165"/>
                  <a:gd name="connsiteY7" fmla="*/ 3450 h 37117"/>
                  <a:gd name="connsiteX8" fmla="*/ 4004 w 37165"/>
                  <a:gd name="connsiteY8" fmla="*/ 6727 h 37117"/>
                  <a:gd name="connsiteX9" fmla="*/ 6968 w 37165"/>
                  <a:gd name="connsiteY9" fmla="*/ 22145 h 37117"/>
                  <a:gd name="connsiteX10" fmla="*/ 11087 w 37165"/>
                  <a:gd name="connsiteY10" fmla="*/ 26088 h 37117"/>
                  <a:gd name="connsiteX11" fmla="*/ 20156 w 37165"/>
                  <a:gd name="connsiteY11" fmla="*/ 31663 h 37117"/>
                  <a:gd name="connsiteX12" fmla="*/ 21149 w 37165"/>
                  <a:gd name="connsiteY12" fmla="*/ 30847 h 37117"/>
                  <a:gd name="connsiteX13" fmla="*/ 21978 w 37165"/>
                  <a:gd name="connsiteY13" fmla="*/ 30521 h 37117"/>
                  <a:gd name="connsiteX14" fmla="*/ 21652 w 37165"/>
                  <a:gd name="connsiteY14" fmla="*/ 31337 h 37117"/>
                  <a:gd name="connsiteX15" fmla="*/ 19341 w 37165"/>
                  <a:gd name="connsiteY15" fmla="*/ 33798 h 37117"/>
                  <a:gd name="connsiteX16" fmla="*/ 17029 w 37165"/>
                  <a:gd name="connsiteY16" fmla="*/ 36585 h 37117"/>
                  <a:gd name="connsiteX17" fmla="*/ 16200 w 37165"/>
                  <a:gd name="connsiteY17" fmla="*/ 37074 h 37117"/>
                  <a:gd name="connsiteX18" fmla="*/ 16526 w 37165"/>
                  <a:gd name="connsiteY18" fmla="*/ 35932 h 37117"/>
                  <a:gd name="connsiteX19" fmla="*/ 15370 w 37165"/>
                  <a:gd name="connsiteY19" fmla="*/ 31989 h 37117"/>
                  <a:gd name="connsiteX20" fmla="*/ 6301 w 37165"/>
                  <a:gd name="connsiteY20" fmla="*/ 23301 h 37117"/>
                  <a:gd name="connsiteX21" fmla="*/ 33 w 37165"/>
                  <a:gd name="connsiteY21" fmla="*/ 12968 h 37117"/>
                  <a:gd name="connsiteX22" fmla="*/ 3500 w 37165"/>
                  <a:gd name="connsiteY22" fmla="*/ 4443 h 37117"/>
                  <a:gd name="connsiteX23" fmla="*/ 10272 w 37165"/>
                  <a:gd name="connsiteY23" fmla="*/ 173 h 37117"/>
                  <a:gd name="connsiteX24" fmla="*/ 21489 w 37165"/>
                  <a:gd name="connsiteY24" fmla="*/ 4443 h 37117"/>
                  <a:gd name="connsiteX25" fmla="*/ 32380 w 37165"/>
                  <a:gd name="connsiteY25" fmla="*/ 13797 h 37117"/>
                  <a:gd name="connsiteX26" fmla="*/ 36336 w 37165"/>
                  <a:gd name="connsiteY26" fmla="*/ 14287 h 37117"/>
                  <a:gd name="connsiteX27" fmla="*/ 37166 w 37165"/>
                  <a:gd name="connsiteY27" fmla="*/ 14287 h 37117"/>
                  <a:gd name="connsiteX28" fmla="*/ 36676 w 37165"/>
                  <a:gd name="connsiteY28" fmla="*/ 15102 h 37117"/>
                  <a:gd name="connsiteX29" fmla="*/ 37003 w 37165"/>
                  <a:gd name="connsiteY29" fmla="*/ 15102 h 37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7165" h="37117">
                    <a:moveTo>
                      <a:pt x="37003" y="15102"/>
                    </a:moveTo>
                    <a:cubicBezTo>
                      <a:pt x="36173" y="15918"/>
                      <a:pt x="35194" y="16911"/>
                      <a:pt x="33862" y="18216"/>
                    </a:cubicBezTo>
                    <a:cubicBezTo>
                      <a:pt x="32869" y="19358"/>
                      <a:pt x="32040" y="20514"/>
                      <a:pt x="31224" y="21330"/>
                    </a:cubicBezTo>
                    <a:cubicBezTo>
                      <a:pt x="30898" y="21656"/>
                      <a:pt x="30558" y="21819"/>
                      <a:pt x="30395" y="21656"/>
                    </a:cubicBezTo>
                    <a:cubicBezTo>
                      <a:pt x="30232" y="21656"/>
                      <a:pt x="30395" y="21166"/>
                      <a:pt x="30395" y="20677"/>
                    </a:cubicBezTo>
                    <a:cubicBezTo>
                      <a:pt x="31714" y="18542"/>
                      <a:pt x="30395" y="17563"/>
                      <a:pt x="28749" y="15918"/>
                    </a:cubicBezTo>
                    <a:cubicBezTo>
                      <a:pt x="25282" y="12804"/>
                      <a:pt x="20333" y="8372"/>
                      <a:pt x="18525" y="6890"/>
                    </a:cubicBezTo>
                    <a:cubicBezTo>
                      <a:pt x="15887" y="4592"/>
                      <a:pt x="13086" y="3287"/>
                      <a:pt x="10598" y="3450"/>
                    </a:cubicBezTo>
                    <a:cubicBezTo>
                      <a:pt x="7960" y="3450"/>
                      <a:pt x="5486" y="5095"/>
                      <a:pt x="4004" y="6727"/>
                    </a:cubicBezTo>
                    <a:cubicBezTo>
                      <a:pt x="373" y="10833"/>
                      <a:pt x="47" y="15415"/>
                      <a:pt x="6968" y="22145"/>
                    </a:cubicBezTo>
                    <a:cubicBezTo>
                      <a:pt x="8287" y="23464"/>
                      <a:pt x="9932" y="24933"/>
                      <a:pt x="11087" y="26088"/>
                    </a:cubicBezTo>
                    <a:cubicBezTo>
                      <a:pt x="18022" y="32316"/>
                      <a:pt x="18838" y="32316"/>
                      <a:pt x="20156" y="31663"/>
                    </a:cubicBezTo>
                    <a:cubicBezTo>
                      <a:pt x="20483" y="31500"/>
                      <a:pt x="20986" y="31174"/>
                      <a:pt x="21149" y="30847"/>
                    </a:cubicBezTo>
                    <a:cubicBezTo>
                      <a:pt x="21475" y="30521"/>
                      <a:pt x="21815" y="30521"/>
                      <a:pt x="21978" y="30521"/>
                    </a:cubicBezTo>
                    <a:cubicBezTo>
                      <a:pt x="22142" y="30521"/>
                      <a:pt x="21978" y="31010"/>
                      <a:pt x="21652" y="31337"/>
                    </a:cubicBezTo>
                    <a:cubicBezTo>
                      <a:pt x="20986" y="32152"/>
                      <a:pt x="20333" y="32656"/>
                      <a:pt x="19341" y="33798"/>
                    </a:cubicBezTo>
                    <a:cubicBezTo>
                      <a:pt x="18674" y="34613"/>
                      <a:pt x="17859" y="35606"/>
                      <a:pt x="17029" y="36585"/>
                    </a:cubicBezTo>
                    <a:cubicBezTo>
                      <a:pt x="16703" y="36911"/>
                      <a:pt x="16363" y="37238"/>
                      <a:pt x="16200" y="37074"/>
                    </a:cubicBezTo>
                    <a:cubicBezTo>
                      <a:pt x="16037" y="37074"/>
                      <a:pt x="16200" y="36585"/>
                      <a:pt x="16526" y="35932"/>
                    </a:cubicBezTo>
                    <a:cubicBezTo>
                      <a:pt x="17519" y="34287"/>
                      <a:pt x="16852" y="33471"/>
                      <a:pt x="15370" y="31989"/>
                    </a:cubicBezTo>
                    <a:cubicBezTo>
                      <a:pt x="13222" y="29855"/>
                      <a:pt x="8436" y="25599"/>
                      <a:pt x="6301" y="23301"/>
                    </a:cubicBezTo>
                    <a:cubicBezTo>
                      <a:pt x="3161" y="20187"/>
                      <a:pt x="360" y="17074"/>
                      <a:pt x="33" y="12968"/>
                    </a:cubicBezTo>
                    <a:cubicBezTo>
                      <a:pt x="-293" y="9365"/>
                      <a:pt x="1842" y="6237"/>
                      <a:pt x="3500" y="4443"/>
                    </a:cubicBezTo>
                    <a:cubicBezTo>
                      <a:pt x="5146" y="2471"/>
                      <a:pt x="7797" y="676"/>
                      <a:pt x="10272" y="173"/>
                    </a:cubicBezTo>
                    <a:cubicBezTo>
                      <a:pt x="14065" y="-479"/>
                      <a:pt x="16866" y="663"/>
                      <a:pt x="21489" y="4443"/>
                    </a:cubicBezTo>
                    <a:cubicBezTo>
                      <a:pt x="24290" y="6904"/>
                      <a:pt x="30068" y="11989"/>
                      <a:pt x="32380" y="13797"/>
                    </a:cubicBezTo>
                    <a:cubicBezTo>
                      <a:pt x="34365" y="15279"/>
                      <a:pt x="34691" y="15442"/>
                      <a:pt x="36336" y="14287"/>
                    </a:cubicBezTo>
                    <a:cubicBezTo>
                      <a:pt x="36500" y="14287"/>
                      <a:pt x="36826" y="13960"/>
                      <a:pt x="37166" y="14287"/>
                    </a:cubicBezTo>
                    <a:cubicBezTo>
                      <a:pt x="37166" y="14287"/>
                      <a:pt x="37166" y="14776"/>
                      <a:pt x="36676" y="15102"/>
                    </a:cubicBezTo>
                    <a:lnTo>
                      <a:pt x="37003" y="15102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A4B9E3B4-A0B8-4852-C9C6-D9BF40856780}"/>
                  </a:ext>
                </a:extLst>
              </p:cNvPr>
              <p:cNvSpPr/>
              <p:nvPr/>
            </p:nvSpPr>
            <p:spPr>
              <a:xfrm>
                <a:off x="10441555" y="6588198"/>
                <a:ext cx="42444" cy="44214"/>
              </a:xfrm>
              <a:custGeom>
                <a:avLst/>
                <a:gdLst>
                  <a:gd name="connsiteX0" fmla="*/ 41751 w 42444"/>
                  <a:gd name="connsiteY0" fmla="*/ 26065 h 44214"/>
                  <a:gd name="connsiteX1" fmla="*/ 36802 w 42444"/>
                  <a:gd name="connsiteY1" fmla="*/ 29178 h 44214"/>
                  <a:gd name="connsiteX2" fmla="*/ 35320 w 42444"/>
                  <a:gd name="connsiteY2" fmla="*/ 29015 h 44214"/>
                  <a:gd name="connsiteX3" fmla="*/ 5285 w 42444"/>
                  <a:gd name="connsiteY3" fmla="*/ 21795 h 44214"/>
                  <a:gd name="connsiteX4" fmla="*/ 5285 w 42444"/>
                  <a:gd name="connsiteY4" fmla="*/ 22122 h 44214"/>
                  <a:gd name="connsiteX5" fmla="*/ 16842 w 42444"/>
                  <a:gd name="connsiteY5" fmla="*/ 38030 h 44214"/>
                  <a:gd name="connsiteX6" fmla="*/ 21138 w 42444"/>
                  <a:gd name="connsiteY6" fmla="*/ 39512 h 44214"/>
                  <a:gd name="connsiteX7" fmla="*/ 22131 w 42444"/>
                  <a:gd name="connsiteY7" fmla="*/ 39349 h 44214"/>
                  <a:gd name="connsiteX8" fmla="*/ 21465 w 42444"/>
                  <a:gd name="connsiteY8" fmla="*/ 40164 h 44214"/>
                  <a:gd name="connsiteX9" fmla="*/ 18664 w 42444"/>
                  <a:gd name="connsiteY9" fmla="*/ 41973 h 44214"/>
                  <a:gd name="connsiteX10" fmla="*/ 16189 w 42444"/>
                  <a:gd name="connsiteY10" fmla="*/ 43944 h 44214"/>
                  <a:gd name="connsiteX11" fmla="*/ 15360 w 42444"/>
                  <a:gd name="connsiteY11" fmla="*/ 44107 h 44214"/>
                  <a:gd name="connsiteX12" fmla="*/ 15686 w 42444"/>
                  <a:gd name="connsiteY12" fmla="*/ 43292 h 44214"/>
                  <a:gd name="connsiteX13" fmla="*/ 15686 w 42444"/>
                  <a:gd name="connsiteY13" fmla="*/ 39689 h 44214"/>
                  <a:gd name="connsiteX14" fmla="*/ 6277 w 42444"/>
                  <a:gd name="connsiteY14" fmla="*/ 25915 h 44214"/>
                  <a:gd name="connsiteX15" fmla="*/ 662 w 42444"/>
                  <a:gd name="connsiteY15" fmla="*/ 17880 h 44214"/>
                  <a:gd name="connsiteX16" fmla="*/ 172 w 42444"/>
                  <a:gd name="connsiteY16" fmla="*/ 16398 h 44214"/>
                  <a:gd name="connsiteX17" fmla="*/ 2484 w 42444"/>
                  <a:gd name="connsiteY17" fmla="*/ 16724 h 44214"/>
                  <a:gd name="connsiteX18" fmla="*/ 35320 w 42444"/>
                  <a:gd name="connsiteY18" fmla="*/ 24923 h 44214"/>
                  <a:gd name="connsiteX19" fmla="*/ 35646 w 42444"/>
                  <a:gd name="connsiteY19" fmla="*/ 24596 h 44214"/>
                  <a:gd name="connsiteX20" fmla="*/ 24266 w 42444"/>
                  <a:gd name="connsiteY20" fmla="*/ 8199 h 44214"/>
                  <a:gd name="connsiteX21" fmla="*/ 21465 w 42444"/>
                  <a:gd name="connsiteY21" fmla="*/ 5248 h 44214"/>
                  <a:gd name="connsiteX22" fmla="*/ 18500 w 42444"/>
                  <a:gd name="connsiteY22" fmla="*/ 5248 h 44214"/>
                  <a:gd name="connsiteX23" fmla="*/ 17508 w 42444"/>
                  <a:gd name="connsiteY23" fmla="*/ 5248 h 44214"/>
                  <a:gd name="connsiteX24" fmla="*/ 18174 w 42444"/>
                  <a:gd name="connsiteY24" fmla="*/ 4433 h 44214"/>
                  <a:gd name="connsiteX25" fmla="*/ 21315 w 42444"/>
                  <a:gd name="connsiteY25" fmla="*/ 2461 h 44214"/>
                  <a:gd name="connsiteX26" fmla="*/ 23953 w 42444"/>
                  <a:gd name="connsiteY26" fmla="*/ 326 h 44214"/>
                  <a:gd name="connsiteX27" fmla="*/ 24782 w 42444"/>
                  <a:gd name="connsiteY27" fmla="*/ 163 h 44214"/>
                  <a:gd name="connsiteX28" fmla="*/ 24293 w 42444"/>
                  <a:gd name="connsiteY28" fmla="*/ 1142 h 44214"/>
                  <a:gd name="connsiteX29" fmla="*/ 24293 w 42444"/>
                  <a:gd name="connsiteY29" fmla="*/ 5738 h 44214"/>
                  <a:gd name="connsiteX30" fmla="*/ 36176 w 42444"/>
                  <a:gd name="connsiteY30" fmla="*/ 23454 h 44214"/>
                  <a:gd name="connsiteX31" fmla="*/ 38977 w 42444"/>
                  <a:gd name="connsiteY31" fmla="*/ 25915 h 44214"/>
                  <a:gd name="connsiteX32" fmla="*/ 41452 w 42444"/>
                  <a:gd name="connsiteY32" fmla="*/ 25263 h 44214"/>
                  <a:gd name="connsiteX33" fmla="*/ 42444 w 42444"/>
                  <a:gd name="connsiteY33" fmla="*/ 25099 h 44214"/>
                  <a:gd name="connsiteX34" fmla="*/ 41778 w 42444"/>
                  <a:gd name="connsiteY34" fmla="*/ 25915 h 44214"/>
                  <a:gd name="connsiteX35" fmla="*/ 41778 w 42444"/>
                  <a:gd name="connsiteY35" fmla="*/ 26078 h 44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42444" h="44214">
                    <a:moveTo>
                      <a:pt x="41751" y="26065"/>
                    </a:moveTo>
                    <a:cubicBezTo>
                      <a:pt x="40595" y="26881"/>
                      <a:pt x="38284" y="28199"/>
                      <a:pt x="36802" y="29178"/>
                    </a:cubicBezTo>
                    <a:cubicBezTo>
                      <a:pt x="36638" y="29178"/>
                      <a:pt x="36312" y="29178"/>
                      <a:pt x="35320" y="29015"/>
                    </a:cubicBezTo>
                    <a:cubicBezTo>
                      <a:pt x="30370" y="27533"/>
                      <a:pt x="11729" y="23114"/>
                      <a:pt x="5285" y="21795"/>
                    </a:cubicBezTo>
                    <a:cubicBezTo>
                      <a:pt x="5121" y="21795"/>
                      <a:pt x="4958" y="21795"/>
                      <a:pt x="5285" y="22122"/>
                    </a:cubicBezTo>
                    <a:cubicBezTo>
                      <a:pt x="6277" y="23604"/>
                      <a:pt x="14190" y="34427"/>
                      <a:pt x="16842" y="38030"/>
                    </a:cubicBezTo>
                    <a:cubicBezTo>
                      <a:pt x="18487" y="40328"/>
                      <a:pt x="19643" y="40164"/>
                      <a:pt x="21138" y="39512"/>
                    </a:cubicBezTo>
                    <a:cubicBezTo>
                      <a:pt x="21628" y="39349"/>
                      <a:pt x="21968" y="39185"/>
                      <a:pt x="22131" y="39349"/>
                    </a:cubicBezTo>
                    <a:cubicBezTo>
                      <a:pt x="22131" y="39512"/>
                      <a:pt x="22131" y="39838"/>
                      <a:pt x="21465" y="40164"/>
                    </a:cubicBezTo>
                    <a:cubicBezTo>
                      <a:pt x="20798" y="40654"/>
                      <a:pt x="19479" y="41307"/>
                      <a:pt x="18664" y="41973"/>
                    </a:cubicBezTo>
                    <a:cubicBezTo>
                      <a:pt x="17508" y="42789"/>
                      <a:pt x="16679" y="43618"/>
                      <a:pt x="16189" y="43944"/>
                    </a:cubicBezTo>
                    <a:cubicBezTo>
                      <a:pt x="15700" y="44271"/>
                      <a:pt x="15523" y="44271"/>
                      <a:pt x="15360" y="44107"/>
                    </a:cubicBezTo>
                    <a:cubicBezTo>
                      <a:pt x="15360" y="43944"/>
                      <a:pt x="15360" y="43618"/>
                      <a:pt x="15686" y="43292"/>
                    </a:cubicBezTo>
                    <a:cubicBezTo>
                      <a:pt x="16842" y="41646"/>
                      <a:pt x="16352" y="40831"/>
                      <a:pt x="15686" y="39689"/>
                    </a:cubicBezTo>
                    <a:cubicBezTo>
                      <a:pt x="14693" y="38043"/>
                      <a:pt x="8915" y="29681"/>
                      <a:pt x="6277" y="25915"/>
                    </a:cubicBezTo>
                    <a:cubicBezTo>
                      <a:pt x="3639" y="22312"/>
                      <a:pt x="2157" y="20014"/>
                      <a:pt x="662" y="17880"/>
                    </a:cubicBezTo>
                    <a:cubicBezTo>
                      <a:pt x="-5" y="17064"/>
                      <a:pt x="-168" y="16561"/>
                      <a:pt x="172" y="16398"/>
                    </a:cubicBezTo>
                    <a:cubicBezTo>
                      <a:pt x="172" y="16398"/>
                      <a:pt x="1165" y="16398"/>
                      <a:pt x="2484" y="16724"/>
                    </a:cubicBezTo>
                    <a:cubicBezTo>
                      <a:pt x="6780" y="18043"/>
                      <a:pt x="25421" y="22462"/>
                      <a:pt x="35320" y="24923"/>
                    </a:cubicBezTo>
                    <a:cubicBezTo>
                      <a:pt x="35646" y="24923"/>
                      <a:pt x="35809" y="24923"/>
                      <a:pt x="35646" y="24596"/>
                    </a:cubicBezTo>
                    <a:cubicBezTo>
                      <a:pt x="34653" y="23277"/>
                      <a:pt x="25584" y="9994"/>
                      <a:pt x="24266" y="8199"/>
                    </a:cubicBezTo>
                    <a:cubicBezTo>
                      <a:pt x="22947" y="6390"/>
                      <a:pt x="22280" y="5575"/>
                      <a:pt x="21465" y="5248"/>
                    </a:cubicBezTo>
                    <a:cubicBezTo>
                      <a:pt x="20635" y="4759"/>
                      <a:pt x="19316" y="5248"/>
                      <a:pt x="18500" y="5248"/>
                    </a:cubicBezTo>
                    <a:cubicBezTo>
                      <a:pt x="18011" y="5248"/>
                      <a:pt x="17671" y="5411"/>
                      <a:pt x="17508" y="5248"/>
                    </a:cubicBezTo>
                    <a:cubicBezTo>
                      <a:pt x="17508" y="5085"/>
                      <a:pt x="17671" y="4759"/>
                      <a:pt x="18174" y="4433"/>
                    </a:cubicBezTo>
                    <a:cubicBezTo>
                      <a:pt x="18840" y="3943"/>
                      <a:pt x="20159" y="3290"/>
                      <a:pt x="21315" y="2461"/>
                    </a:cubicBezTo>
                    <a:cubicBezTo>
                      <a:pt x="22471" y="1645"/>
                      <a:pt x="23626" y="489"/>
                      <a:pt x="23953" y="326"/>
                    </a:cubicBezTo>
                    <a:cubicBezTo>
                      <a:pt x="24619" y="-163"/>
                      <a:pt x="24782" y="0"/>
                      <a:pt x="24782" y="163"/>
                    </a:cubicBezTo>
                    <a:cubicBezTo>
                      <a:pt x="24782" y="326"/>
                      <a:pt x="24782" y="653"/>
                      <a:pt x="24293" y="1142"/>
                    </a:cubicBezTo>
                    <a:cubicBezTo>
                      <a:pt x="23137" y="2624"/>
                      <a:pt x="22974" y="3277"/>
                      <a:pt x="24293" y="5738"/>
                    </a:cubicBezTo>
                    <a:cubicBezTo>
                      <a:pt x="25285" y="7383"/>
                      <a:pt x="33865" y="20341"/>
                      <a:pt x="36176" y="23454"/>
                    </a:cubicBezTo>
                    <a:cubicBezTo>
                      <a:pt x="37821" y="25752"/>
                      <a:pt x="38488" y="25915"/>
                      <a:pt x="38977" y="25915"/>
                    </a:cubicBezTo>
                    <a:cubicBezTo>
                      <a:pt x="39806" y="25915"/>
                      <a:pt x="40459" y="25915"/>
                      <a:pt x="41452" y="25263"/>
                    </a:cubicBezTo>
                    <a:cubicBezTo>
                      <a:pt x="42118" y="24936"/>
                      <a:pt x="42281" y="24936"/>
                      <a:pt x="42444" y="25099"/>
                    </a:cubicBezTo>
                    <a:cubicBezTo>
                      <a:pt x="42444" y="25099"/>
                      <a:pt x="42444" y="25589"/>
                      <a:pt x="41778" y="25915"/>
                    </a:cubicBezTo>
                    <a:lnTo>
                      <a:pt x="41778" y="26078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3BECE379-2071-BC68-AEBA-55E841637417}"/>
                  </a:ext>
                </a:extLst>
              </p:cNvPr>
              <p:cNvSpPr/>
              <p:nvPr/>
            </p:nvSpPr>
            <p:spPr>
              <a:xfrm>
                <a:off x="10427654" y="6607847"/>
                <a:ext cx="22191" cy="31800"/>
              </a:xfrm>
              <a:custGeom>
                <a:avLst/>
                <a:gdLst>
                  <a:gd name="connsiteX0" fmla="*/ 21661 w 22191"/>
                  <a:gd name="connsiteY0" fmla="*/ 28061 h 31800"/>
                  <a:gd name="connsiteX1" fmla="*/ 17868 w 22191"/>
                  <a:gd name="connsiteY1" fmla="*/ 29707 h 31800"/>
                  <a:gd name="connsiteX2" fmla="*/ 14074 w 22191"/>
                  <a:gd name="connsiteY2" fmla="*/ 31678 h 31800"/>
                  <a:gd name="connsiteX3" fmla="*/ 13245 w 22191"/>
                  <a:gd name="connsiteY3" fmla="*/ 31678 h 31800"/>
                  <a:gd name="connsiteX4" fmla="*/ 13734 w 22191"/>
                  <a:gd name="connsiteY4" fmla="*/ 31026 h 31800"/>
                  <a:gd name="connsiteX5" fmla="*/ 14400 w 22191"/>
                  <a:gd name="connsiteY5" fmla="*/ 27422 h 31800"/>
                  <a:gd name="connsiteX6" fmla="*/ 9614 w 22191"/>
                  <a:gd name="connsiteY6" fmla="*/ 17415 h 31800"/>
                  <a:gd name="connsiteX7" fmla="*/ 3836 w 22191"/>
                  <a:gd name="connsiteY7" fmla="*/ 5940 h 31800"/>
                  <a:gd name="connsiteX8" fmla="*/ 1035 w 22191"/>
                  <a:gd name="connsiteY8" fmla="*/ 4458 h 31800"/>
                  <a:gd name="connsiteX9" fmla="*/ 42 w 22191"/>
                  <a:gd name="connsiteY9" fmla="*/ 4458 h 31800"/>
                  <a:gd name="connsiteX10" fmla="*/ 709 w 22191"/>
                  <a:gd name="connsiteY10" fmla="*/ 3805 h 31800"/>
                  <a:gd name="connsiteX11" fmla="*/ 3849 w 22191"/>
                  <a:gd name="connsiteY11" fmla="*/ 2486 h 31800"/>
                  <a:gd name="connsiteX12" fmla="*/ 8146 w 22191"/>
                  <a:gd name="connsiteY12" fmla="*/ 188 h 31800"/>
                  <a:gd name="connsiteX13" fmla="*/ 8975 w 22191"/>
                  <a:gd name="connsiteY13" fmla="*/ 188 h 31800"/>
                  <a:gd name="connsiteX14" fmla="*/ 8146 w 22191"/>
                  <a:gd name="connsiteY14" fmla="*/ 1167 h 31800"/>
                  <a:gd name="connsiteX15" fmla="*/ 8146 w 22191"/>
                  <a:gd name="connsiteY15" fmla="*/ 5763 h 31800"/>
                  <a:gd name="connsiteX16" fmla="*/ 16236 w 22191"/>
                  <a:gd name="connsiteY16" fmla="*/ 22500 h 31800"/>
                  <a:gd name="connsiteX17" fmla="*/ 18384 w 22191"/>
                  <a:gd name="connsiteY17" fmla="*/ 26607 h 31800"/>
                  <a:gd name="connsiteX18" fmla="*/ 21525 w 22191"/>
                  <a:gd name="connsiteY18" fmla="*/ 27586 h 31800"/>
                  <a:gd name="connsiteX19" fmla="*/ 22191 w 22191"/>
                  <a:gd name="connsiteY19" fmla="*/ 27586 h 31800"/>
                  <a:gd name="connsiteX20" fmla="*/ 21702 w 22191"/>
                  <a:gd name="connsiteY20" fmla="*/ 28075 h 31800"/>
                  <a:gd name="connsiteX21" fmla="*/ 21702 w 22191"/>
                  <a:gd name="connsiteY21" fmla="*/ 28075 h 31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2191" h="31800">
                    <a:moveTo>
                      <a:pt x="21661" y="28061"/>
                    </a:moveTo>
                    <a:cubicBezTo>
                      <a:pt x="20179" y="28714"/>
                      <a:pt x="19186" y="29040"/>
                      <a:pt x="17868" y="29707"/>
                    </a:cubicBezTo>
                    <a:cubicBezTo>
                      <a:pt x="16386" y="30359"/>
                      <a:pt x="15067" y="31189"/>
                      <a:pt x="14074" y="31678"/>
                    </a:cubicBezTo>
                    <a:cubicBezTo>
                      <a:pt x="13748" y="31841"/>
                      <a:pt x="13408" y="31841"/>
                      <a:pt x="13245" y="31678"/>
                    </a:cubicBezTo>
                    <a:cubicBezTo>
                      <a:pt x="13245" y="31515"/>
                      <a:pt x="13245" y="31189"/>
                      <a:pt x="13734" y="31026"/>
                    </a:cubicBezTo>
                    <a:cubicBezTo>
                      <a:pt x="15379" y="29883"/>
                      <a:pt x="15216" y="29217"/>
                      <a:pt x="14400" y="27422"/>
                    </a:cubicBezTo>
                    <a:cubicBezTo>
                      <a:pt x="13408" y="25125"/>
                      <a:pt x="10933" y="20039"/>
                      <a:pt x="9614" y="17415"/>
                    </a:cubicBezTo>
                    <a:cubicBezTo>
                      <a:pt x="6474" y="11025"/>
                      <a:pt x="4665" y="7245"/>
                      <a:pt x="3836" y="5940"/>
                    </a:cubicBezTo>
                    <a:cubicBezTo>
                      <a:pt x="2843" y="4295"/>
                      <a:pt x="2517" y="4131"/>
                      <a:pt x="1035" y="4458"/>
                    </a:cubicBezTo>
                    <a:cubicBezTo>
                      <a:pt x="369" y="4621"/>
                      <a:pt x="206" y="4458"/>
                      <a:pt x="42" y="4458"/>
                    </a:cubicBezTo>
                    <a:cubicBezTo>
                      <a:pt x="-121" y="4458"/>
                      <a:pt x="206" y="3968"/>
                      <a:pt x="709" y="3805"/>
                    </a:cubicBezTo>
                    <a:cubicBezTo>
                      <a:pt x="1375" y="3479"/>
                      <a:pt x="2517" y="3152"/>
                      <a:pt x="3849" y="2486"/>
                    </a:cubicBezTo>
                    <a:cubicBezTo>
                      <a:pt x="5998" y="1507"/>
                      <a:pt x="7317" y="515"/>
                      <a:pt x="8146" y="188"/>
                    </a:cubicBezTo>
                    <a:cubicBezTo>
                      <a:pt x="8472" y="25"/>
                      <a:pt x="8975" y="-138"/>
                      <a:pt x="8975" y="188"/>
                    </a:cubicBezTo>
                    <a:cubicBezTo>
                      <a:pt x="8975" y="188"/>
                      <a:pt x="8975" y="515"/>
                      <a:pt x="8146" y="1167"/>
                    </a:cubicBezTo>
                    <a:cubicBezTo>
                      <a:pt x="6664" y="2309"/>
                      <a:pt x="6827" y="3139"/>
                      <a:pt x="8146" y="5763"/>
                    </a:cubicBezTo>
                    <a:cubicBezTo>
                      <a:pt x="9302" y="8387"/>
                      <a:pt x="15243" y="20529"/>
                      <a:pt x="16236" y="22500"/>
                    </a:cubicBezTo>
                    <a:cubicBezTo>
                      <a:pt x="17229" y="24635"/>
                      <a:pt x="18044" y="25940"/>
                      <a:pt x="18384" y="26607"/>
                    </a:cubicBezTo>
                    <a:cubicBezTo>
                      <a:pt x="19214" y="27925"/>
                      <a:pt x="19866" y="27925"/>
                      <a:pt x="21525" y="27586"/>
                    </a:cubicBezTo>
                    <a:lnTo>
                      <a:pt x="22191" y="27586"/>
                    </a:lnTo>
                    <a:cubicBezTo>
                      <a:pt x="22191" y="27586"/>
                      <a:pt x="22191" y="27912"/>
                      <a:pt x="21702" y="28075"/>
                    </a:cubicBezTo>
                    <a:lnTo>
                      <a:pt x="21702" y="28075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A81C927C-E960-85B7-5787-93BBA69A8F8D}"/>
                  </a:ext>
                </a:extLst>
              </p:cNvPr>
              <p:cNvSpPr/>
              <p:nvPr/>
            </p:nvSpPr>
            <p:spPr>
              <a:xfrm>
                <a:off x="10407084" y="6616384"/>
                <a:ext cx="29885" cy="35052"/>
              </a:xfrm>
              <a:custGeom>
                <a:avLst/>
                <a:gdLst>
                  <a:gd name="connsiteX0" fmla="*/ 28866 w 29885"/>
                  <a:gd name="connsiteY0" fmla="*/ 26255 h 35052"/>
                  <a:gd name="connsiteX1" fmla="*/ 24746 w 29885"/>
                  <a:gd name="connsiteY1" fmla="*/ 27397 h 35052"/>
                  <a:gd name="connsiteX2" fmla="*/ 20449 w 29885"/>
                  <a:gd name="connsiteY2" fmla="*/ 28879 h 35052"/>
                  <a:gd name="connsiteX3" fmla="*/ 19457 w 29885"/>
                  <a:gd name="connsiteY3" fmla="*/ 28879 h 35052"/>
                  <a:gd name="connsiteX4" fmla="*/ 20286 w 29885"/>
                  <a:gd name="connsiteY4" fmla="*/ 28063 h 35052"/>
                  <a:gd name="connsiteX5" fmla="*/ 21442 w 29885"/>
                  <a:gd name="connsiteY5" fmla="*/ 26255 h 35052"/>
                  <a:gd name="connsiteX6" fmla="*/ 20123 w 29885"/>
                  <a:gd name="connsiteY6" fmla="*/ 24284 h 35052"/>
                  <a:gd name="connsiteX7" fmla="*/ 6431 w 29885"/>
                  <a:gd name="connsiteY7" fmla="*/ 7220 h 35052"/>
                  <a:gd name="connsiteX8" fmla="*/ 6105 w 29885"/>
                  <a:gd name="connsiteY8" fmla="*/ 7220 h 35052"/>
                  <a:gd name="connsiteX9" fmla="*/ 4623 w 29885"/>
                  <a:gd name="connsiteY9" fmla="*/ 27234 h 35052"/>
                  <a:gd name="connsiteX10" fmla="*/ 4786 w 29885"/>
                  <a:gd name="connsiteY10" fmla="*/ 31177 h 35052"/>
                  <a:gd name="connsiteX11" fmla="*/ 7587 w 29885"/>
                  <a:gd name="connsiteY11" fmla="*/ 32156 h 35052"/>
                  <a:gd name="connsiteX12" fmla="*/ 8579 w 29885"/>
                  <a:gd name="connsiteY12" fmla="*/ 32319 h 35052"/>
                  <a:gd name="connsiteX13" fmla="*/ 7750 w 29885"/>
                  <a:gd name="connsiteY13" fmla="*/ 32809 h 35052"/>
                  <a:gd name="connsiteX14" fmla="*/ 3793 w 29885"/>
                  <a:gd name="connsiteY14" fmla="*/ 33788 h 35052"/>
                  <a:gd name="connsiteX15" fmla="*/ 829 w 29885"/>
                  <a:gd name="connsiteY15" fmla="*/ 34930 h 35052"/>
                  <a:gd name="connsiteX16" fmla="*/ 0 w 29885"/>
                  <a:gd name="connsiteY16" fmla="*/ 34930 h 35052"/>
                  <a:gd name="connsiteX17" fmla="*/ 829 w 29885"/>
                  <a:gd name="connsiteY17" fmla="*/ 34114 h 35052"/>
                  <a:gd name="connsiteX18" fmla="*/ 3304 w 29885"/>
                  <a:gd name="connsiteY18" fmla="*/ 28213 h 35052"/>
                  <a:gd name="connsiteX19" fmla="*/ 5289 w 29885"/>
                  <a:gd name="connsiteY19" fmla="*/ 6227 h 35052"/>
                  <a:gd name="connsiteX20" fmla="*/ 5615 w 29885"/>
                  <a:gd name="connsiteY20" fmla="*/ 653 h 35052"/>
                  <a:gd name="connsiteX21" fmla="*/ 5942 w 29885"/>
                  <a:gd name="connsiteY21" fmla="*/ 0 h 35052"/>
                  <a:gd name="connsiteX22" fmla="*/ 6771 w 29885"/>
                  <a:gd name="connsiteY22" fmla="*/ 816 h 35052"/>
                  <a:gd name="connsiteX23" fmla="*/ 25589 w 29885"/>
                  <a:gd name="connsiteY23" fmla="*/ 24107 h 35052"/>
                  <a:gd name="connsiteX24" fmla="*/ 28893 w 29885"/>
                  <a:gd name="connsiteY24" fmla="*/ 25426 h 35052"/>
                  <a:gd name="connsiteX25" fmla="*/ 29885 w 29885"/>
                  <a:gd name="connsiteY25" fmla="*/ 25589 h 35052"/>
                  <a:gd name="connsiteX26" fmla="*/ 29056 w 29885"/>
                  <a:gd name="connsiteY26" fmla="*/ 26078 h 35052"/>
                  <a:gd name="connsiteX27" fmla="*/ 28893 w 29885"/>
                  <a:gd name="connsiteY27" fmla="*/ 26241 h 35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9885" h="35052">
                    <a:moveTo>
                      <a:pt x="28866" y="26255"/>
                    </a:moveTo>
                    <a:cubicBezTo>
                      <a:pt x="27710" y="26581"/>
                      <a:pt x="25725" y="27071"/>
                      <a:pt x="24746" y="27397"/>
                    </a:cubicBezTo>
                    <a:cubicBezTo>
                      <a:pt x="23264" y="27887"/>
                      <a:pt x="21279" y="28716"/>
                      <a:pt x="20449" y="28879"/>
                    </a:cubicBezTo>
                    <a:cubicBezTo>
                      <a:pt x="19783" y="29042"/>
                      <a:pt x="19457" y="28879"/>
                      <a:pt x="19457" y="28879"/>
                    </a:cubicBezTo>
                    <a:cubicBezTo>
                      <a:pt x="19457" y="28553"/>
                      <a:pt x="19783" y="28390"/>
                      <a:pt x="20286" y="28063"/>
                    </a:cubicBezTo>
                    <a:cubicBezTo>
                      <a:pt x="21442" y="27574"/>
                      <a:pt x="21768" y="26745"/>
                      <a:pt x="21442" y="26255"/>
                    </a:cubicBezTo>
                    <a:cubicBezTo>
                      <a:pt x="21279" y="25766"/>
                      <a:pt x="20952" y="25276"/>
                      <a:pt x="20123" y="24284"/>
                    </a:cubicBezTo>
                    <a:cubicBezTo>
                      <a:pt x="18478" y="22149"/>
                      <a:pt x="8076" y="9191"/>
                      <a:pt x="6431" y="7220"/>
                    </a:cubicBezTo>
                    <a:cubicBezTo>
                      <a:pt x="6431" y="7220"/>
                      <a:pt x="6105" y="7057"/>
                      <a:pt x="6105" y="7220"/>
                    </a:cubicBezTo>
                    <a:cubicBezTo>
                      <a:pt x="5779" y="9028"/>
                      <a:pt x="4786" y="24610"/>
                      <a:pt x="4623" y="27234"/>
                    </a:cubicBezTo>
                    <a:cubicBezTo>
                      <a:pt x="4623" y="28879"/>
                      <a:pt x="4623" y="30348"/>
                      <a:pt x="4786" y="31177"/>
                    </a:cubicBezTo>
                    <a:cubicBezTo>
                      <a:pt x="5112" y="32319"/>
                      <a:pt x="6105" y="32319"/>
                      <a:pt x="7587" y="32156"/>
                    </a:cubicBezTo>
                    <a:cubicBezTo>
                      <a:pt x="8076" y="32156"/>
                      <a:pt x="8416" y="32156"/>
                      <a:pt x="8579" y="32319"/>
                    </a:cubicBezTo>
                    <a:cubicBezTo>
                      <a:pt x="8579" y="32319"/>
                      <a:pt x="8579" y="32645"/>
                      <a:pt x="7750" y="32809"/>
                    </a:cubicBezTo>
                    <a:cubicBezTo>
                      <a:pt x="6757" y="33135"/>
                      <a:pt x="4786" y="33461"/>
                      <a:pt x="3793" y="33788"/>
                    </a:cubicBezTo>
                    <a:cubicBezTo>
                      <a:pt x="2638" y="34114"/>
                      <a:pt x="1482" y="34767"/>
                      <a:pt x="829" y="34930"/>
                    </a:cubicBezTo>
                    <a:cubicBezTo>
                      <a:pt x="163" y="35093"/>
                      <a:pt x="0" y="35093"/>
                      <a:pt x="0" y="34930"/>
                    </a:cubicBezTo>
                    <a:cubicBezTo>
                      <a:pt x="0" y="34767"/>
                      <a:pt x="0" y="34440"/>
                      <a:pt x="829" y="34114"/>
                    </a:cubicBezTo>
                    <a:cubicBezTo>
                      <a:pt x="2475" y="33135"/>
                      <a:pt x="2815" y="31979"/>
                      <a:pt x="3304" y="28213"/>
                    </a:cubicBezTo>
                    <a:cubicBezTo>
                      <a:pt x="3630" y="25915"/>
                      <a:pt x="4133" y="18369"/>
                      <a:pt x="5289" y="6227"/>
                    </a:cubicBezTo>
                    <a:cubicBezTo>
                      <a:pt x="5452" y="3114"/>
                      <a:pt x="5615" y="1468"/>
                      <a:pt x="5615" y="653"/>
                    </a:cubicBezTo>
                    <a:cubicBezTo>
                      <a:pt x="5615" y="326"/>
                      <a:pt x="5779" y="0"/>
                      <a:pt x="5942" y="0"/>
                    </a:cubicBezTo>
                    <a:cubicBezTo>
                      <a:pt x="6268" y="0"/>
                      <a:pt x="6431" y="163"/>
                      <a:pt x="6771" y="816"/>
                    </a:cubicBezTo>
                    <a:cubicBezTo>
                      <a:pt x="9735" y="4922"/>
                      <a:pt x="22448" y="20667"/>
                      <a:pt x="25589" y="24107"/>
                    </a:cubicBezTo>
                    <a:cubicBezTo>
                      <a:pt x="26418" y="25086"/>
                      <a:pt x="27411" y="25589"/>
                      <a:pt x="28893" y="25426"/>
                    </a:cubicBezTo>
                    <a:cubicBezTo>
                      <a:pt x="29559" y="25426"/>
                      <a:pt x="29885" y="25426"/>
                      <a:pt x="29885" y="25589"/>
                    </a:cubicBezTo>
                    <a:cubicBezTo>
                      <a:pt x="29885" y="25752"/>
                      <a:pt x="29559" y="26078"/>
                      <a:pt x="29056" y="26078"/>
                    </a:cubicBezTo>
                    <a:lnTo>
                      <a:pt x="28893" y="26241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3BAD227A-B906-ED49-085D-3E1C332FA575}"/>
                  </a:ext>
                </a:extLst>
              </p:cNvPr>
              <p:cNvSpPr/>
              <p:nvPr/>
            </p:nvSpPr>
            <p:spPr>
              <a:xfrm>
                <a:off x="10376371" y="6621524"/>
                <a:ext cx="25111" cy="33257"/>
              </a:xfrm>
              <a:custGeom>
                <a:avLst/>
                <a:gdLst>
                  <a:gd name="connsiteX0" fmla="*/ 24268 w 25111"/>
                  <a:gd name="connsiteY0" fmla="*/ 30960 h 33257"/>
                  <a:gd name="connsiteX1" fmla="*/ 20148 w 25111"/>
                  <a:gd name="connsiteY1" fmla="*/ 31286 h 33257"/>
                  <a:gd name="connsiteX2" fmla="*/ 8931 w 25111"/>
                  <a:gd name="connsiteY2" fmla="*/ 32768 h 33257"/>
                  <a:gd name="connsiteX3" fmla="*/ 5967 w 25111"/>
                  <a:gd name="connsiteY3" fmla="*/ 33257 h 33257"/>
                  <a:gd name="connsiteX4" fmla="*/ 5301 w 25111"/>
                  <a:gd name="connsiteY4" fmla="*/ 32605 h 33257"/>
                  <a:gd name="connsiteX5" fmla="*/ 4635 w 25111"/>
                  <a:gd name="connsiteY5" fmla="*/ 29328 h 33257"/>
                  <a:gd name="connsiteX6" fmla="*/ 4635 w 25111"/>
                  <a:gd name="connsiteY6" fmla="*/ 28512 h 33257"/>
                  <a:gd name="connsiteX7" fmla="*/ 5301 w 25111"/>
                  <a:gd name="connsiteY7" fmla="*/ 29165 h 33257"/>
                  <a:gd name="connsiteX8" fmla="*/ 8265 w 25111"/>
                  <a:gd name="connsiteY8" fmla="*/ 31789 h 33257"/>
                  <a:gd name="connsiteX9" fmla="*/ 17347 w 25111"/>
                  <a:gd name="connsiteY9" fmla="*/ 30810 h 33257"/>
                  <a:gd name="connsiteX10" fmla="*/ 17674 w 25111"/>
                  <a:gd name="connsiteY10" fmla="*/ 28838 h 33257"/>
                  <a:gd name="connsiteX11" fmla="*/ 16355 w 25111"/>
                  <a:gd name="connsiteY11" fmla="*/ 17689 h 33257"/>
                  <a:gd name="connsiteX12" fmla="*/ 16029 w 25111"/>
                  <a:gd name="connsiteY12" fmla="*/ 16873 h 33257"/>
                  <a:gd name="connsiteX13" fmla="*/ 9924 w 25111"/>
                  <a:gd name="connsiteY13" fmla="*/ 17526 h 33257"/>
                  <a:gd name="connsiteX14" fmla="*/ 6620 w 25111"/>
                  <a:gd name="connsiteY14" fmla="*/ 18179 h 33257"/>
                  <a:gd name="connsiteX15" fmla="*/ 5627 w 25111"/>
                  <a:gd name="connsiteY15" fmla="*/ 20150 h 33257"/>
                  <a:gd name="connsiteX16" fmla="*/ 5138 w 25111"/>
                  <a:gd name="connsiteY16" fmla="*/ 20803 h 33257"/>
                  <a:gd name="connsiteX17" fmla="*/ 4811 w 25111"/>
                  <a:gd name="connsiteY17" fmla="*/ 20313 h 33257"/>
                  <a:gd name="connsiteX18" fmla="*/ 4811 w 25111"/>
                  <a:gd name="connsiteY18" fmla="*/ 17689 h 33257"/>
                  <a:gd name="connsiteX19" fmla="*/ 4322 w 25111"/>
                  <a:gd name="connsiteY19" fmla="*/ 15065 h 33257"/>
                  <a:gd name="connsiteX20" fmla="*/ 4485 w 25111"/>
                  <a:gd name="connsiteY20" fmla="*/ 14086 h 33257"/>
                  <a:gd name="connsiteX21" fmla="*/ 5151 w 25111"/>
                  <a:gd name="connsiteY21" fmla="*/ 15065 h 33257"/>
                  <a:gd name="connsiteX22" fmla="*/ 6633 w 25111"/>
                  <a:gd name="connsiteY22" fmla="*/ 16547 h 33257"/>
                  <a:gd name="connsiteX23" fmla="*/ 15702 w 25111"/>
                  <a:gd name="connsiteY23" fmla="*/ 15731 h 33257"/>
                  <a:gd name="connsiteX24" fmla="*/ 16029 w 25111"/>
                  <a:gd name="connsiteY24" fmla="*/ 14752 h 33257"/>
                  <a:gd name="connsiteX25" fmla="*/ 14710 w 25111"/>
                  <a:gd name="connsiteY25" fmla="*/ 4582 h 33257"/>
                  <a:gd name="connsiteX26" fmla="*/ 13228 w 25111"/>
                  <a:gd name="connsiteY26" fmla="*/ 2611 h 33257"/>
                  <a:gd name="connsiteX27" fmla="*/ 8278 w 25111"/>
                  <a:gd name="connsiteY27" fmla="*/ 2611 h 33257"/>
                  <a:gd name="connsiteX28" fmla="*/ 2500 w 25111"/>
                  <a:gd name="connsiteY28" fmla="*/ 4256 h 33257"/>
                  <a:gd name="connsiteX29" fmla="*/ 1018 w 25111"/>
                  <a:gd name="connsiteY29" fmla="*/ 6717 h 33257"/>
                  <a:gd name="connsiteX30" fmla="*/ 188 w 25111"/>
                  <a:gd name="connsiteY30" fmla="*/ 7696 h 33257"/>
                  <a:gd name="connsiteX31" fmla="*/ 188 w 25111"/>
                  <a:gd name="connsiteY31" fmla="*/ 6880 h 33257"/>
                  <a:gd name="connsiteX32" fmla="*/ 855 w 25111"/>
                  <a:gd name="connsiteY32" fmla="*/ 3114 h 33257"/>
                  <a:gd name="connsiteX33" fmla="*/ 1521 w 25111"/>
                  <a:gd name="connsiteY33" fmla="*/ 2461 h 33257"/>
                  <a:gd name="connsiteX34" fmla="*/ 16205 w 25111"/>
                  <a:gd name="connsiteY34" fmla="*/ 816 h 33257"/>
                  <a:gd name="connsiteX35" fmla="*/ 21154 w 25111"/>
                  <a:gd name="connsiteY35" fmla="*/ 0 h 33257"/>
                  <a:gd name="connsiteX36" fmla="*/ 22147 w 25111"/>
                  <a:gd name="connsiteY36" fmla="*/ 163 h 33257"/>
                  <a:gd name="connsiteX37" fmla="*/ 21318 w 25111"/>
                  <a:gd name="connsiteY37" fmla="*/ 653 h 33257"/>
                  <a:gd name="connsiteX38" fmla="*/ 19006 w 25111"/>
                  <a:gd name="connsiteY38" fmla="*/ 4093 h 33257"/>
                  <a:gd name="connsiteX39" fmla="*/ 21481 w 25111"/>
                  <a:gd name="connsiteY39" fmla="*/ 26731 h 33257"/>
                  <a:gd name="connsiteX40" fmla="*/ 24282 w 25111"/>
                  <a:gd name="connsiteY40" fmla="*/ 30171 h 33257"/>
                  <a:gd name="connsiteX41" fmla="*/ 25111 w 25111"/>
                  <a:gd name="connsiteY41" fmla="*/ 30497 h 33257"/>
                  <a:gd name="connsiteX42" fmla="*/ 24445 w 25111"/>
                  <a:gd name="connsiteY42" fmla="*/ 30824 h 33257"/>
                  <a:gd name="connsiteX43" fmla="*/ 24282 w 25111"/>
                  <a:gd name="connsiteY43" fmla="*/ 30987 h 33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5111" h="33257">
                    <a:moveTo>
                      <a:pt x="24268" y="30960"/>
                    </a:moveTo>
                    <a:cubicBezTo>
                      <a:pt x="23112" y="30960"/>
                      <a:pt x="21630" y="30960"/>
                      <a:pt x="20148" y="31286"/>
                    </a:cubicBezTo>
                    <a:cubicBezTo>
                      <a:pt x="17510" y="31612"/>
                      <a:pt x="10903" y="32428"/>
                      <a:pt x="8931" y="32768"/>
                    </a:cubicBezTo>
                    <a:cubicBezTo>
                      <a:pt x="7109" y="32931"/>
                      <a:pt x="6456" y="33094"/>
                      <a:pt x="5967" y="33257"/>
                    </a:cubicBezTo>
                    <a:cubicBezTo>
                      <a:pt x="5804" y="33257"/>
                      <a:pt x="5478" y="33094"/>
                      <a:pt x="5301" y="32605"/>
                    </a:cubicBezTo>
                    <a:cubicBezTo>
                      <a:pt x="5301" y="32115"/>
                      <a:pt x="4811" y="30307"/>
                      <a:pt x="4635" y="29328"/>
                    </a:cubicBezTo>
                    <a:lnTo>
                      <a:pt x="4635" y="28512"/>
                    </a:lnTo>
                    <a:cubicBezTo>
                      <a:pt x="4635" y="28512"/>
                      <a:pt x="4961" y="28512"/>
                      <a:pt x="5301" y="29165"/>
                    </a:cubicBezTo>
                    <a:cubicBezTo>
                      <a:pt x="6456" y="31136"/>
                      <a:pt x="7449" y="31789"/>
                      <a:pt x="8265" y="31789"/>
                    </a:cubicBezTo>
                    <a:cubicBezTo>
                      <a:pt x="9420" y="31789"/>
                      <a:pt x="15852" y="31136"/>
                      <a:pt x="17347" y="30810"/>
                    </a:cubicBezTo>
                    <a:cubicBezTo>
                      <a:pt x="17674" y="30810"/>
                      <a:pt x="17837" y="30647"/>
                      <a:pt x="17674" y="28838"/>
                    </a:cubicBezTo>
                    <a:cubicBezTo>
                      <a:pt x="17510" y="27193"/>
                      <a:pt x="16681" y="21129"/>
                      <a:pt x="16355" y="17689"/>
                    </a:cubicBezTo>
                    <a:cubicBezTo>
                      <a:pt x="16355" y="17037"/>
                      <a:pt x="16192" y="16873"/>
                      <a:pt x="16029" y="16873"/>
                    </a:cubicBezTo>
                    <a:lnTo>
                      <a:pt x="9924" y="17526"/>
                    </a:lnTo>
                    <a:cubicBezTo>
                      <a:pt x="7612" y="17852"/>
                      <a:pt x="7123" y="18016"/>
                      <a:pt x="6620" y="18179"/>
                    </a:cubicBezTo>
                    <a:cubicBezTo>
                      <a:pt x="6293" y="18342"/>
                      <a:pt x="5953" y="18994"/>
                      <a:pt x="5627" y="20150"/>
                    </a:cubicBezTo>
                    <a:cubicBezTo>
                      <a:pt x="5627" y="20477"/>
                      <a:pt x="5464" y="20640"/>
                      <a:pt x="5138" y="20803"/>
                    </a:cubicBezTo>
                    <a:cubicBezTo>
                      <a:pt x="5138" y="20803"/>
                      <a:pt x="4811" y="20640"/>
                      <a:pt x="4811" y="20313"/>
                    </a:cubicBezTo>
                    <a:lnTo>
                      <a:pt x="4811" y="17689"/>
                    </a:lnTo>
                    <a:cubicBezTo>
                      <a:pt x="4811" y="16873"/>
                      <a:pt x="4485" y="15391"/>
                      <a:pt x="4322" y="15065"/>
                    </a:cubicBezTo>
                    <a:cubicBezTo>
                      <a:pt x="4159" y="14412"/>
                      <a:pt x="4322" y="14086"/>
                      <a:pt x="4485" y="14086"/>
                    </a:cubicBezTo>
                    <a:cubicBezTo>
                      <a:pt x="4648" y="14086"/>
                      <a:pt x="4811" y="14249"/>
                      <a:pt x="5151" y="15065"/>
                    </a:cubicBezTo>
                    <a:cubicBezTo>
                      <a:pt x="5314" y="15555"/>
                      <a:pt x="5817" y="16384"/>
                      <a:pt x="6633" y="16547"/>
                    </a:cubicBezTo>
                    <a:cubicBezTo>
                      <a:pt x="7789" y="16547"/>
                      <a:pt x="9108" y="16547"/>
                      <a:pt x="15702" y="15731"/>
                    </a:cubicBezTo>
                    <a:cubicBezTo>
                      <a:pt x="15920" y="15731"/>
                      <a:pt x="16029" y="15405"/>
                      <a:pt x="16029" y="14752"/>
                    </a:cubicBezTo>
                    <a:cubicBezTo>
                      <a:pt x="15702" y="12291"/>
                      <a:pt x="14710" y="5561"/>
                      <a:pt x="14710" y="4582"/>
                    </a:cubicBezTo>
                    <a:cubicBezTo>
                      <a:pt x="14710" y="4093"/>
                      <a:pt x="14043" y="2774"/>
                      <a:pt x="13228" y="2611"/>
                    </a:cubicBezTo>
                    <a:cubicBezTo>
                      <a:pt x="12398" y="2447"/>
                      <a:pt x="11582" y="2284"/>
                      <a:pt x="8278" y="2611"/>
                    </a:cubicBezTo>
                    <a:cubicBezTo>
                      <a:pt x="4159" y="3100"/>
                      <a:pt x="3329" y="3263"/>
                      <a:pt x="2500" y="4256"/>
                    </a:cubicBezTo>
                    <a:cubicBezTo>
                      <a:pt x="2010" y="4745"/>
                      <a:pt x="1507" y="6064"/>
                      <a:pt x="1018" y="6717"/>
                    </a:cubicBezTo>
                    <a:cubicBezTo>
                      <a:pt x="691" y="7369"/>
                      <a:pt x="352" y="7696"/>
                      <a:pt x="188" y="7696"/>
                    </a:cubicBezTo>
                    <a:cubicBezTo>
                      <a:pt x="25" y="7696"/>
                      <a:pt x="-138" y="7369"/>
                      <a:pt x="188" y="6880"/>
                    </a:cubicBezTo>
                    <a:cubicBezTo>
                      <a:pt x="188" y="5738"/>
                      <a:pt x="678" y="3603"/>
                      <a:pt x="855" y="3114"/>
                    </a:cubicBezTo>
                    <a:cubicBezTo>
                      <a:pt x="855" y="2787"/>
                      <a:pt x="1181" y="2461"/>
                      <a:pt x="1521" y="2461"/>
                    </a:cubicBezTo>
                    <a:cubicBezTo>
                      <a:pt x="6633" y="1808"/>
                      <a:pt x="12249" y="1319"/>
                      <a:pt x="16205" y="816"/>
                    </a:cubicBezTo>
                    <a:cubicBezTo>
                      <a:pt x="17850" y="653"/>
                      <a:pt x="20502" y="0"/>
                      <a:pt x="21154" y="0"/>
                    </a:cubicBezTo>
                    <a:cubicBezTo>
                      <a:pt x="21807" y="0"/>
                      <a:pt x="22147" y="0"/>
                      <a:pt x="22147" y="163"/>
                    </a:cubicBezTo>
                    <a:cubicBezTo>
                      <a:pt x="22147" y="326"/>
                      <a:pt x="21821" y="489"/>
                      <a:pt x="21318" y="653"/>
                    </a:cubicBezTo>
                    <a:cubicBezTo>
                      <a:pt x="19672" y="1142"/>
                      <a:pt x="18843" y="1795"/>
                      <a:pt x="19006" y="4093"/>
                    </a:cubicBezTo>
                    <a:cubicBezTo>
                      <a:pt x="19672" y="11802"/>
                      <a:pt x="20325" y="17213"/>
                      <a:pt x="21481" y="26731"/>
                    </a:cubicBezTo>
                    <a:cubicBezTo>
                      <a:pt x="21807" y="29518"/>
                      <a:pt x="22473" y="30008"/>
                      <a:pt x="24282" y="30171"/>
                    </a:cubicBezTo>
                    <a:cubicBezTo>
                      <a:pt x="24771" y="30171"/>
                      <a:pt x="25111" y="30171"/>
                      <a:pt x="25111" y="30497"/>
                    </a:cubicBezTo>
                    <a:cubicBezTo>
                      <a:pt x="25111" y="30497"/>
                      <a:pt x="24785" y="30824"/>
                      <a:pt x="24445" y="30824"/>
                    </a:cubicBezTo>
                    <a:lnTo>
                      <a:pt x="24282" y="30987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19599A0B-EAE7-D44E-1010-877886E96B42}"/>
                  </a:ext>
                </a:extLst>
              </p:cNvPr>
              <p:cNvSpPr/>
              <p:nvPr/>
            </p:nvSpPr>
            <p:spPr>
              <a:xfrm>
                <a:off x="10346511" y="6622679"/>
                <a:ext cx="27873" cy="32821"/>
              </a:xfrm>
              <a:custGeom>
                <a:avLst/>
                <a:gdLst>
                  <a:gd name="connsiteX0" fmla="*/ 9083 w 27873"/>
                  <a:gd name="connsiteY0" fmla="*/ 29967 h 32821"/>
                  <a:gd name="connsiteX1" fmla="*/ 6445 w 27873"/>
                  <a:gd name="connsiteY1" fmla="*/ 23903 h 32821"/>
                  <a:gd name="connsiteX2" fmla="*/ 9586 w 27873"/>
                  <a:gd name="connsiteY2" fmla="*/ 18655 h 32821"/>
                  <a:gd name="connsiteX3" fmla="*/ 12387 w 27873"/>
                  <a:gd name="connsiteY3" fmla="*/ 17336 h 32821"/>
                  <a:gd name="connsiteX4" fmla="*/ 12387 w 27873"/>
                  <a:gd name="connsiteY4" fmla="*/ 16520 h 32821"/>
                  <a:gd name="connsiteX5" fmla="*/ 7600 w 27873"/>
                  <a:gd name="connsiteY5" fmla="*/ 7505 h 32821"/>
                  <a:gd name="connsiteX6" fmla="*/ 4296 w 27873"/>
                  <a:gd name="connsiteY6" fmla="*/ 2910 h 32821"/>
                  <a:gd name="connsiteX7" fmla="*/ 666 w 27873"/>
                  <a:gd name="connsiteY7" fmla="*/ 775 h 32821"/>
                  <a:gd name="connsiteX8" fmla="*/ 0 w 27873"/>
                  <a:gd name="connsiteY8" fmla="*/ 449 h 32821"/>
                  <a:gd name="connsiteX9" fmla="*/ 489 w 27873"/>
                  <a:gd name="connsiteY9" fmla="*/ 122 h 32821"/>
                  <a:gd name="connsiteX10" fmla="*/ 2638 w 27873"/>
                  <a:gd name="connsiteY10" fmla="*/ 122 h 32821"/>
                  <a:gd name="connsiteX11" fmla="*/ 9572 w 27873"/>
                  <a:gd name="connsiteY11" fmla="*/ 4392 h 32821"/>
                  <a:gd name="connsiteX12" fmla="*/ 15677 w 27873"/>
                  <a:gd name="connsiteY12" fmla="*/ 15051 h 32821"/>
                  <a:gd name="connsiteX13" fmla="*/ 17322 w 27873"/>
                  <a:gd name="connsiteY13" fmla="*/ 16533 h 32821"/>
                  <a:gd name="connsiteX14" fmla="*/ 19307 w 27873"/>
                  <a:gd name="connsiteY14" fmla="*/ 16860 h 32821"/>
                  <a:gd name="connsiteX15" fmla="*/ 19797 w 27873"/>
                  <a:gd name="connsiteY15" fmla="*/ 16370 h 32821"/>
                  <a:gd name="connsiteX16" fmla="*/ 20286 w 27873"/>
                  <a:gd name="connsiteY16" fmla="*/ 8335 h 32821"/>
                  <a:gd name="connsiteX17" fmla="*/ 20286 w 27873"/>
                  <a:gd name="connsiteY17" fmla="*/ 3739 h 32821"/>
                  <a:gd name="connsiteX18" fmla="*/ 18138 w 27873"/>
                  <a:gd name="connsiteY18" fmla="*/ 2257 h 32821"/>
                  <a:gd name="connsiteX19" fmla="*/ 17472 w 27873"/>
                  <a:gd name="connsiteY19" fmla="*/ 1768 h 32821"/>
                  <a:gd name="connsiteX20" fmla="*/ 18464 w 27873"/>
                  <a:gd name="connsiteY20" fmla="*/ 1441 h 32821"/>
                  <a:gd name="connsiteX21" fmla="*/ 22584 w 27873"/>
                  <a:gd name="connsiteY21" fmla="*/ 1931 h 32821"/>
                  <a:gd name="connsiteX22" fmla="*/ 27044 w 27873"/>
                  <a:gd name="connsiteY22" fmla="*/ 1931 h 32821"/>
                  <a:gd name="connsiteX23" fmla="*/ 27873 w 27873"/>
                  <a:gd name="connsiteY23" fmla="*/ 2257 h 32821"/>
                  <a:gd name="connsiteX24" fmla="*/ 26880 w 27873"/>
                  <a:gd name="connsiteY24" fmla="*/ 2583 h 32821"/>
                  <a:gd name="connsiteX25" fmla="*/ 24406 w 27873"/>
                  <a:gd name="connsiteY25" fmla="*/ 5208 h 32821"/>
                  <a:gd name="connsiteX26" fmla="*/ 23413 w 27873"/>
                  <a:gd name="connsiteY26" fmla="*/ 18002 h 32821"/>
                  <a:gd name="connsiteX27" fmla="*/ 23087 w 27873"/>
                  <a:gd name="connsiteY27" fmla="*/ 29477 h 32821"/>
                  <a:gd name="connsiteX28" fmla="*/ 25235 w 27873"/>
                  <a:gd name="connsiteY28" fmla="*/ 32102 h 32821"/>
                  <a:gd name="connsiteX29" fmla="*/ 26065 w 27873"/>
                  <a:gd name="connsiteY29" fmla="*/ 32591 h 32821"/>
                  <a:gd name="connsiteX30" fmla="*/ 25235 w 27873"/>
                  <a:gd name="connsiteY30" fmla="*/ 32754 h 32821"/>
                  <a:gd name="connsiteX31" fmla="*/ 21442 w 27873"/>
                  <a:gd name="connsiteY31" fmla="*/ 32428 h 32821"/>
                  <a:gd name="connsiteX32" fmla="*/ 15500 w 27873"/>
                  <a:gd name="connsiteY32" fmla="*/ 32428 h 32821"/>
                  <a:gd name="connsiteX33" fmla="*/ 9069 w 27873"/>
                  <a:gd name="connsiteY33" fmla="*/ 30293 h 32821"/>
                  <a:gd name="connsiteX34" fmla="*/ 9069 w 27873"/>
                  <a:gd name="connsiteY34" fmla="*/ 29967 h 32821"/>
                  <a:gd name="connsiteX35" fmla="*/ 18981 w 27873"/>
                  <a:gd name="connsiteY35" fmla="*/ 31109 h 32821"/>
                  <a:gd name="connsiteX36" fmla="*/ 19307 w 27873"/>
                  <a:gd name="connsiteY36" fmla="*/ 30130 h 32821"/>
                  <a:gd name="connsiteX37" fmla="*/ 20137 w 27873"/>
                  <a:gd name="connsiteY37" fmla="*/ 18151 h 32821"/>
                  <a:gd name="connsiteX38" fmla="*/ 19810 w 27873"/>
                  <a:gd name="connsiteY38" fmla="*/ 17336 h 32821"/>
                  <a:gd name="connsiteX39" fmla="*/ 18655 w 27873"/>
                  <a:gd name="connsiteY39" fmla="*/ 17336 h 32821"/>
                  <a:gd name="connsiteX40" fmla="*/ 13379 w 27873"/>
                  <a:gd name="connsiteY40" fmla="*/ 18151 h 32821"/>
                  <a:gd name="connsiteX41" fmla="*/ 10238 w 27873"/>
                  <a:gd name="connsiteY41" fmla="*/ 23563 h 32821"/>
                  <a:gd name="connsiteX42" fmla="*/ 11883 w 27873"/>
                  <a:gd name="connsiteY42" fmla="*/ 29301 h 32821"/>
                  <a:gd name="connsiteX43" fmla="*/ 17322 w 27873"/>
                  <a:gd name="connsiteY43" fmla="*/ 31599 h 32821"/>
                  <a:gd name="connsiteX44" fmla="*/ 18967 w 27873"/>
                  <a:gd name="connsiteY44" fmla="*/ 31272 h 32821"/>
                  <a:gd name="connsiteX45" fmla="*/ 18967 w 27873"/>
                  <a:gd name="connsiteY45" fmla="*/ 31109 h 32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27873" h="32821">
                    <a:moveTo>
                      <a:pt x="9083" y="29967"/>
                    </a:moveTo>
                    <a:cubicBezTo>
                      <a:pt x="7097" y="28322"/>
                      <a:pt x="6282" y="26201"/>
                      <a:pt x="6445" y="23903"/>
                    </a:cubicBezTo>
                    <a:cubicBezTo>
                      <a:pt x="6608" y="20789"/>
                      <a:pt x="8430" y="19307"/>
                      <a:pt x="9586" y="18655"/>
                    </a:cubicBezTo>
                    <a:cubicBezTo>
                      <a:pt x="10415" y="18002"/>
                      <a:pt x="11734" y="17512"/>
                      <a:pt x="12387" y="17336"/>
                    </a:cubicBezTo>
                    <a:cubicBezTo>
                      <a:pt x="12550" y="17336"/>
                      <a:pt x="12550" y="17009"/>
                      <a:pt x="12387" y="16520"/>
                    </a:cubicBezTo>
                    <a:cubicBezTo>
                      <a:pt x="11557" y="14548"/>
                      <a:pt x="9083" y="9953"/>
                      <a:pt x="7600" y="7505"/>
                    </a:cubicBezTo>
                    <a:cubicBezTo>
                      <a:pt x="6282" y="5208"/>
                      <a:pt x="5289" y="3902"/>
                      <a:pt x="4296" y="2910"/>
                    </a:cubicBezTo>
                    <a:cubicBezTo>
                      <a:pt x="2978" y="1264"/>
                      <a:pt x="1659" y="938"/>
                      <a:pt x="666" y="775"/>
                    </a:cubicBezTo>
                    <a:cubicBezTo>
                      <a:pt x="340" y="775"/>
                      <a:pt x="0" y="612"/>
                      <a:pt x="0" y="449"/>
                    </a:cubicBezTo>
                    <a:cubicBezTo>
                      <a:pt x="0" y="449"/>
                      <a:pt x="163" y="122"/>
                      <a:pt x="489" y="122"/>
                    </a:cubicBezTo>
                    <a:cubicBezTo>
                      <a:pt x="979" y="-41"/>
                      <a:pt x="1808" y="-41"/>
                      <a:pt x="2638" y="122"/>
                    </a:cubicBezTo>
                    <a:cubicBezTo>
                      <a:pt x="5779" y="286"/>
                      <a:pt x="7750" y="1768"/>
                      <a:pt x="9572" y="4392"/>
                    </a:cubicBezTo>
                    <a:cubicBezTo>
                      <a:pt x="11557" y="7342"/>
                      <a:pt x="14848" y="13420"/>
                      <a:pt x="15677" y="15051"/>
                    </a:cubicBezTo>
                    <a:cubicBezTo>
                      <a:pt x="16343" y="15867"/>
                      <a:pt x="16669" y="16370"/>
                      <a:pt x="17322" y="16533"/>
                    </a:cubicBezTo>
                    <a:cubicBezTo>
                      <a:pt x="17812" y="16533"/>
                      <a:pt x="18315" y="16860"/>
                      <a:pt x="19307" y="16860"/>
                    </a:cubicBezTo>
                    <a:cubicBezTo>
                      <a:pt x="19470" y="16860"/>
                      <a:pt x="19634" y="16697"/>
                      <a:pt x="19797" y="16370"/>
                    </a:cubicBezTo>
                    <a:cubicBezTo>
                      <a:pt x="19797" y="15718"/>
                      <a:pt x="20286" y="10143"/>
                      <a:pt x="20286" y="8335"/>
                    </a:cubicBezTo>
                    <a:lnTo>
                      <a:pt x="20286" y="3739"/>
                    </a:lnTo>
                    <a:cubicBezTo>
                      <a:pt x="20286" y="3086"/>
                      <a:pt x="19797" y="2597"/>
                      <a:pt x="18138" y="2257"/>
                    </a:cubicBezTo>
                    <a:cubicBezTo>
                      <a:pt x="17648" y="2257"/>
                      <a:pt x="17472" y="1931"/>
                      <a:pt x="17472" y="1768"/>
                    </a:cubicBezTo>
                    <a:cubicBezTo>
                      <a:pt x="17472" y="1604"/>
                      <a:pt x="17798" y="1441"/>
                      <a:pt x="18464" y="1441"/>
                    </a:cubicBezTo>
                    <a:cubicBezTo>
                      <a:pt x="19294" y="1441"/>
                      <a:pt x="20776" y="1768"/>
                      <a:pt x="22584" y="1931"/>
                    </a:cubicBezTo>
                    <a:lnTo>
                      <a:pt x="27044" y="1931"/>
                    </a:lnTo>
                    <a:cubicBezTo>
                      <a:pt x="27533" y="1931"/>
                      <a:pt x="27873" y="1931"/>
                      <a:pt x="27873" y="2257"/>
                    </a:cubicBezTo>
                    <a:cubicBezTo>
                      <a:pt x="27873" y="2420"/>
                      <a:pt x="27547" y="2583"/>
                      <a:pt x="26880" y="2583"/>
                    </a:cubicBezTo>
                    <a:cubicBezTo>
                      <a:pt x="25235" y="2910"/>
                      <a:pt x="24732" y="3236"/>
                      <a:pt x="24406" y="5208"/>
                    </a:cubicBezTo>
                    <a:cubicBezTo>
                      <a:pt x="24080" y="7995"/>
                      <a:pt x="23740" y="11938"/>
                      <a:pt x="23413" y="18002"/>
                    </a:cubicBezTo>
                    <a:cubicBezTo>
                      <a:pt x="23087" y="24732"/>
                      <a:pt x="23087" y="27846"/>
                      <a:pt x="23087" y="29477"/>
                    </a:cubicBezTo>
                    <a:cubicBezTo>
                      <a:pt x="23087" y="30796"/>
                      <a:pt x="23087" y="31612"/>
                      <a:pt x="25235" y="32102"/>
                    </a:cubicBezTo>
                    <a:cubicBezTo>
                      <a:pt x="25725" y="32102"/>
                      <a:pt x="26065" y="32265"/>
                      <a:pt x="26065" y="32591"/>
                    </a:cubicBezTo>
                    <a:cubicBezTo>
                      <a:pt x="26065" y="32754"/>
                      <a:pt x="25738" y="32917"/>
                      <a:pt x="25235" y="32754"/>
                    </a:cubicBezTo>
                    <a:cubicBezTo>
                      <a:pt x="24569" y="32754"/>
                      <a:pt x="23087" y="32428"/>
                      <a:pt x="21442" y="32428"/>
                    </a:cubicBezTo>
                    <a:lnTo>
                      <a:pt x="15500" y="32428"/>
                    </a:lnTo>
                    <a:cubicBezTo>
                      <a:pt x="12536" y="32265"/>
                      <a:pt x="10551" y="31612"/>
                      <a:pt x="9069" y="30293"/>
                    </a:cubicBezTo>
                    <a:lnTo>
                      <a:pt x="9069" y="29967"/>
                    </a:lnTo>
                    <a:close/>
                    <a:moveTo>
                      <a:pt x="18981" y="31109"/>
                    </a:moveTo>
                    <a:cubicBezTo>
                      <a:pt x="18981" y="31109"/>
                      <a:pt x="19307" y="31109"/>
                      <a:pt x="19307" y="30130"/>
                    </a:cubicBezTo>
                    <a:cubicBezTo>
                      <a:pt x="19307" y="29151"/>
                      <a:pt x="19973" y="18981"/>
                      <a:pt x="20137" y="18151"/>
                    </a:cubicBezTo>
                    <a:cubicBezTo>
                      <a:pt x="20137" y="17499"/>
                      <a:pt x="20137" y="17336"/>
                      <a:pt x="19810" y="17336"/>
                    </a:cubicBezTo>
                    <a:lnTo>
                      <a:pt x="18655" y="17336"/>
                    </a:lnTo>
                    <a:cubicBezTo>
                      <a:pt x="17336" y="17336"/>
                      <a:pt x="14535" y="17336"/>
                      <a:pt x="13379" y="18151"/>
                    </a:cubicBezTo>
                    <a:cubicBezTo>
                      <a:pt x="11897" y="18967"/>
                      <a:pt x="10415" y="20939"/>
                      <a:pt x="10238" y="23563"/>
                    </a:cubicBezTo>
                    <a:cubicBezTo>
                      <a:pt x="10238" y="26024"/>
                      <a:pt x="10728" y="27995"/>
                      <a:pt x="11883" y="29301"/>
                    </a:cubicBezTo>
                    <a:cubicBezTo>
                      <a:pt x="13202" y="30783"/>
                      <a:pt x="14848" y="31435"/>
                      <a:pt x="17322" y="31599"/>
                    </a:cubicBezTo>
                    <a:cubicBezTo>
                      <a:pt x="17988" y="31599"/>
                      <a:pt x="18641" y="31599"/>
                      <a:pt x="18967" y="31272"/>
                    </a:cubicBezTo>
                    <a:lnTo>
                      <a:pt x="18967" y="31109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94F65DDC-8E5F-F0DA-3E70-F744AB792746}"/>
                  </a:ext>
                </a:extLst>
              </p:cNvPr>
              <p:cNvSpPr/>
              <p:nvPr/>
            </p:nvSpPr>
            <p:spPr>
              <a:xfrm>
                <a:off x="10322757" y="6619206"/>
                <a:ext cx="22597" cy="31287"/>
              </a:xfrm>
              <a:custGeom>
                <a:avLst/>
                <a:gdLst>
                  <a:gd name="connsiteX0" fmla="*/ 163 w 22597"/>
                  <a:gd name="connsiteY0" fmla="*/ 29171 h 31287"/>
                  <a:gd name="connsiteX1" fmla="*/ 0 w 22597"/>
                  <a:gd name="connsiteY1" fmla="*/ 28519 h 31287"/>
                  <a:gd name="connsiteX2" fmla="*/ 489 w 22597"/>
                  <a:gd name="connsiteY2" fmla="*/ 25242 h 31287"/>
                  <a:gd name="connsiteX3" fmla="*/ 979 w 22597"/>
                  <a:gd name="connsiteY3" fmla="*/ 24426 h 31287"/>
                  <a:gd name="connsiteX4" fmla="*/ 1305 w 22597"/>
                  <a:gd name="connsiteY4" fmla="*/ 25242 h 31287"/>
                  <a:gd name="connsiteX5" fmla="*/ 2461 w 22597"/>
                  <a:gd name="connsiteY5" fmla="*/ 28519 h 31287"/>
                  <a:gd name="connsiteX6" fmla="*/ 6091 w 22597"/>
                  <a:gd name="connsiteY6" fmla="*/ 30653 h 31287"/>
                  <a:gd name="connsiteX7" fmla="*/ 13026 w 22597"/>
                  <a:gd name="connsiteY7" fmla="*/ 26058 h 31287"/>
                  <a:gd name="connsiteX8" fmla="*/ 10877 w 22597"/>
                  <a:gd name="connsiteY8" fmla="*/ 19667 h 31287"/>
                  <a:gd name="connsiteX9" fmla="*/ 6758 w 22597"/>
                  <a:gd name="connsiteY9" fmla="*/ 15072 h 31287"/>
                  <a:gd name="connsiteX10" fmla="*/ 3957 w 22597"/>
                  <a:gd name="connsiteY10" fmla="*/ 6383 h 31287"/>
                  <a:gd name="connsiteX11" fmla="*/ 16003 w 22597"/>
                  <a:gd name="connsiteY11" fmla="*/ 319 h 31287"/>
                  <a:gd name="connsiteX12" fmla="*/ 22108 w 22597"/>
                  <a:gd name="connsiteY12" fmla="*/ 3107 h 31287"/>
                  <a:gd name="connsiteX13" fmla="*/ 22598 w 22597"/>
                  <a:gd name="connsiteY13" fmla="*/ 4589 h 31287"/>
                  <a:gd name="connsiteX14" fmla="*/ 22271 w 22597"/>
                  <a:gd name="connsiteY14" fmla="*/ 8192 h 31287"/>
                  <a:gd name="connsiteX15" fmla="*/ 21782 w 22597"/>
                  <a:gd name="connsiteY15" fmla="*/ 9008 h 31287"/>
                  <a:gd name="connsiteX16" fmla="*/ 21456 w 22597"/>
                  <a:gd name="connsiteY16" fmla="*/ 7866 h 31287"/>
                  <a:gd name="connsiteX17" fmla="*/ 15677 w 22597"/>
                  <a:gd name="connsiteY17" fmla="*/ 972 h 31287"/>
                  <a:gd name="connsiteX18" fmla="*/ 7927 w 22597"/>
                  <a:gd name="connsiteY18" fmla="*/ 5731 h 31287"/>
                  <a:gd name="connsiteX19" fmla="*/ 11883 w 22597"/>
                  <a:gd name="connsiteY19" fmla="*/ 14419 h 31287"/>
                  <a:gd name="connsiteX20" fmla="*/ 16343 w 22597"/>
                  <a:gd name="connsiteY20" fmla="*/ 25079 h 31287"/>
                  <a:gd name="connsiteX21" fmla="*/ 11883 w 22597"/>
                  <a:gd name="connsiteY21" fmla="*/ 30490 h 31287"/>
                  <a:gd name="connsiteX22" fmla="*/ 5289 w 22597"/>
                  <a:gd name="connsiteY22" fmla="*/ 30980 h 31287"/>
                  <a:gd name="connsiteX23" fmla="*/ 177 w 22597"/>
                  <a:gd name="connsiteY23" fmla="*/ 28845 h 31287"/>
                  <a:gd name="connsiteX24" fmla="*/ 177 w 22597"/>
                  <a:gd name="connsiteY24" fmla="*/ 29171 h 31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2597" h="31287">
                    <a:moveTo>
                      <a:pt x="163" y="29171"/>
                    </a:moveTo>
                    <a:cubicBezTo>
                      <a:pt x="163" y="29171"/>
                      <a:pt x="0" y="28682"/>
                      <a:pt x="0" y="28519"/>
                    </a:cubicBezTo>
                    <a:cubicBezTo>
                      <a:pt x="326" y="27200"/>
                      <a:pt x="489" y="25895"/>
                      <a:pt x="489" y="25242"/>
                    </a:cubicBezTo>
                    <a:cubicBezTo>
                      <a:pt x="489" y="24589"/>
                      <a:pt x="816" y="24263"/>
                      <a:pt x="979" y="24426"/>
                    </a:cubicBezTo>
                    <a:cubicBezTo>
                      <a:pt x="1142" y="24426"/>
                      <a:pt x="1305" y="24753"/>
                      <a:pt x="1305" y="25242"/>
                    </a:cubicBezTo>
                    <a:cubicBezTo>
                      <a:pt x="1305" y="26561"/>
                      <a:pt x="1632" y="27703"/>
                      <a:pt x="2461" y="28519"/>
                    </a:cubicBezTo>
                    <a:cubicBezTo>
                      <a:pt x="3290" y="29498"/>
                      <a:pt x="4772" y="30327"/>
                      <a:pt x="6091" y="30653"/>
                    </a:cubicBezTo>
                    <a:cubicBezTo>
                      <a:pt x="8403" y="31143"/>
                      <a:pt x="12196" y="30001"/>
                      <a:pt x="13026" y="26058"/>
                    </a:cubicBezTo>
                    <a:cubicBezTo>
                      <a:pt x="13692" y="23434"/>
                      <a:pt x="12359" y="21299"/>
                      <a:pt x="10877" y="19667"/>
                    </a:cubicBezTo>
                    <a:cubicBezTo>
                      <a:pt x="9395" y="18022"/>
                      <a:pt x="8076" y="16554"/>
                      <a:pt x="6758" y="15072"/>
                    </a:cubicBezTo>
                    <a:cubicBezTo>
                      <a:pt x="5276" y="13427"/>
                      <a:pt x="2964" y="10639"/>
                      <a:pt x="3957" y="6383"/>
                    </a:cubicBezTo>
                    <a:cubicBezTo>
                      <a:pt x="5276" y="1135"/>
                      <a:pt x="11054" y="-836"/>
                      <a:pt x="16003" y="319"/>
                    </a:cubicBezTo>
                    <a:cubicBezTo>
                      <a:pt x="18151" y="809"/>
                      <a:pt x="20952" y="1965"/>
                      <a:pt x="22108" y="3107"/>
                    </a:cubicBezTo>
                    <a:cubicBezTo>
                      <a:pt x="22598" y="3433"/>
                      <a:pt x="22598" y="3922"/>
                      <a:pt x="22598" y="4589"/>
                    </a:cubicBezTo>
                    <a:cubicBezTo>
                      <a:pt x="22598" y="5405"/>
                      <a:pt x="22598" y="7050"/>
                      <a:pt x="22271" y="8192"/>
                    </a:cubicBezTo>
                    <a:cubicBezTo>
                      <a:pt x="22271" y="8681"/>
                      <a:pt x="21945" y="9008"/>
                      <a:pt x="21782" y="9008"/>
                    </a:cubicBezTo>
                    <a:cubicBezTo>
                      <a:pt x="21619" y="9008"/>
                      <a:pt x="21456" y="8681"/>
                      <a:pt x="21456" y="7866"/>
                    </a:cubicBezTo>
                    <a:cubicBezTo>
                      <a:pt x="21456" y="4099"/>
                      <a:pt x="18655" y="1801"/>
                      <a:pt x="15677" y="972"/>
                    </a:cubicBezTo>
                    <a:cubicBezTo>
                      <a:pt x="11883" y="-7"/>
                      <a:pt x="8579" y="2454"/>
                      <a:pt x="7927" y="5731"/>
                    </a:cubicBezTo>
                    <a:cubicBezTo>
                      <a:pt x="7097" y="9008"/>
                      <a:pt x="9083" y="11305"/>
                      <a:pt x="11883" y="14419"/>
                    </a:cubicBezTo>
                    <a:cubicBezTo>
                      <a:pt x="15024" y="17696"/>
                      <a:pt x="17322" y="20986"/>
                      <a:pt x="16343" y="25079"/>
                    </a:cubicBezTo>
                    <a:cubicBezTo>
                      <a:pt x="15677" y="27703"/>
                      <a:pt x="14032" y="29511"/>
                      <a:pt x="11883" y="30490"/>
                    </a:cubicBezTo>
                    <a:cubicBezTo>
                      <a:pt x="10401" y="31143"/>
                      <a:pt x="8090" y="31632"/>
                      <a:pt x="5289" y="30980"/>
                    </a:cubicBezTo>
                    <a:cubicBezTo>
                      <a:pt x="3141" y="30490"/>
                      <a:pt x="829" y="29335"/>
                      <a:pt x="177" y="28845"/>
                    </a:cubicBezTo>
                    <a:lnTo>
                      <a:pt x="177" y="29171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D998F42C-F5B8-23CA-B117-00F3D67E5A13}"/>
                  </a:ext>
                </a:extLst>
              </p:cNvPr>
              <p:cNvSpPr/>
              <p:nvPr/>
            </p:nvSpPr>
            <p:spPr>
              <a:xfrm>
                <a:off x="10306251" y="6614014"/>
                <a:ext cx="19973" cy="31902"/>
              </a:xfrm>
              <a:custGeom>
                <a:avLst/>
                <a:gdLst>
                  <a:gd name="connsiteX0" fmla="*/ 8416 w 19973"/>
                  <a:gd name="connsiteY0" fmla="*/ 31902 h 31902"/>
                  <a:gd name="connsiteX1" fmla="*/ 4623 w 19973"/>
                  <a:gd name="connsiteY1" fmla="*/ 30257 h 31902"/>
                  <a:gd name="connsiteX2" fmla="*/ 666 w 19973"/>
                  <a:gd name="connsiteY2" fmla="*/ 28938 h 31902"/>
                  <a:gd name="connsiteX3" fmla="*/ 0 w 19973"/>
                  <a:gd name="connsiteY3" fmla="*/ 28449 h 31902"/>
                  <a:gd name="connsiteX4" fmla="*/ 829 w 19973"/>
                  <a:gd name="connsiteY4" fmla="*/ 28449 h 31902"/>
                  <a:gd name="connsiteX5" fmla="*/ 3970 w 19973"/>
                  <a:gd name="connsiteY5" fmla="*/ 26314 h 31902"/>
                  <a:gd name="connsiteX6" fmla="*/ 7927 w 19973"/>
                  <a:gd name="connsiteY6" fmla="*/ 15817 h 31902"/>
                  <a:gd name="connsiteX7" fmla="*/ 12047 w 19973"/>
                  <a:gd name="connsiteY7" fmla="*/ 3839 h 31902"/>
                  <a:gd name="connsiteX8" fmla="*/ 11217 w 19973"/>
                  <a:gd name="connsiteY8" fmla="*/ 888 h 31902"/>
                  <a:gd name="connsiteX9" fmla="*/ 10551 w 19973"/>
                  <a:gd name="connsiteY9" fmla="*/ 73 h 31902"/>
                  <a:gd name="connsiteX10" fmla="*/ 11544 w 19973"/>
                  <a:gd name="connsiteY10" fmla="*/ 73 h 31902"/>
                  <a:gd name="connsiteX11" fmla="*/ 14684 w 19973"/>
                  <a:gd name="connsiteY11" fmla="*/ 1391 h 31902"/>
                  <a:gd name="connsiteX12" fmla="*/ 19307 w 19973"/>
                  <a:gd name="connsiteY12" fmla="*/ 2873 h 31902"/>
                  <a:gd name="connsiteX13" fmla="*/ 19973 w 19973"/>
                  <a:gd name="connsiteY13" fmla="*/ 3526 h 31902"/>
                  <a:gd name="connsiteX14" fmla="*/ 18818 w 19973"/>
                  <a:gd name="connsiteY14" fmla="*/ 3526 h 31902"/>
                  <a:gd name="connsiteX15" fmla="*/ 15351 w 19973"/>
                  <a:gd name="connsiteY15" fmla="*/ 6640 h 31902"/>
                  <a:gd name="connsiteX16" fmla="*/ 8919 w 19973"/>
                  <a:gd name="connsiteY16" fmla="*/ 24193 h 31902"/>
                  <a:gd name="connsiteX17" fmla="*/ 7437 w 19973"/>
                  <a:gd name="connsiteY17" fmla="*/ 28625 h 31902"/>
                  <a:gd name="connsiteX18" fmla="*/ 8919 w 19973"/>
                  <a:gd name="connsiteY18" fmla="*/ 31413 h 31902"/>
                  <a:gd name="connsiteX19" fmla="*/ 9246 w 19973"/>
                  <a:gd name="connsiteY19" fmla="*/ 31902 h 31902"/>
                  <a:gd name="connsiteX20" fmla="*/ 8416 w 19973"/>
                  <a:gd name="connsiteY20" fmla="*/ 31902 h 31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9973" h="31902">
                    <a:moveTo>
                      <a:pt x="8416" y="31902"/>
                    </a:moveTo>
                    <a:cubicBezTo>
                      <a:pt x="6934" y="31413"/>
                      <a:pt x="5942" y="30760"/>
                      <a:pt x="4623" y="30257"/>
                    </a:cubicBezTo>
                    <a:cubicBezTo>
                      <a:pt x="3141" y="29768"/>
                      <a:pt x="1659" y="29441"/>
                      <a:pt x="666" y="28938"/>
                    </a:cubicBezTo>
                    <a:cubicBezTo>
                      <a:pt x="177" y="28938"/>
                      <a:pt x="0" y="28612"/>
                      <a:pt x="0" y="28449"/>
                    </a:cubicBezTo>
                    <a:cubicBezTo>
                      <a:pt x="0" y="28286"/>
                      <a:pt x="326" y="28122"/>
                      <a:pt x="829" y="28449"/>
                    </a:cubicBezTo>
                    <a:cubicBezTo>
                      <a:pt x="2815" y="28775"/>
                      <a:pt x="3141" y="28122"/>
                      <a:pt x="3970" y="26314"/>
                    </a:cubicBezTo>
                    <a:cubicBezTo>
                      <a:pt x="4963" y="24016"/>
                      <a:pt x="6771" y="18768"/>
                      <a:pt x="7927" y="15817"/>
                    </a:cubicBezTo>
                    <a:cubicBezTo>
                      <a:pt x="10401" y="9087"/>
                      <a:pt x="11720" y="5158"/>
                      <a:pt x="12047" y="3839"/>
                    </a:cubicBezTo>
                    <a:cubicBezTo>
                      <a:pt x="12536" y="2030"/>
                      <a:pt x="12373" y="1541"/>
                      <a:pt x="11217" y="888"/>
                    </a:cubicBezTo>
                    <a:cubicBezTo>
                      <a:pt x="10551" y="562"/>
                      <a:pt x="10551" y="399"/>
                      <a:pt x="10551" y="73"/>
                    </a:cubicBezTo>
                    <a:cubicBezTo>
                      <a:pt x="10551" y="-91"/>
                      <a:pt x="11040" y="73"/>
                      <a:pt x="11544" y="73"/>
                    </a:cubicBezTo>
                    <a:cubicBezTo>
                      <a:pt x="12210" y="399"/>
                      <a:pt x="13352" y="888"/>
                      <a:pt x="14684" y="1391"/>
                    </a:cubicBezTo>
                    <a:cubicBezTo>
                      <a:pt x="16996" y="2207"/>
                      <a:pt x="18478" y="2534"/>
                      <a:pt x="19307" y="2873"/>
                    </a:cubicBezTo>
                    <a:cubicBezTo>
                      <a:pt x="19797" y="2873"/>
                      <a:pt x="19973" y="3200"/>
                      <a:pt x="19973" y="3526"/>
                    </a:cubicBezTo>
                    <a:cubicBezTo>
                      <a:pt x="19973" y="3526"/>
                      <a:pt x="19647" y="3689"/>
                      <a:pt x="18818" y="3526"/>
                    </a:cubicBezTo>
                    <a:cubicBezTo>
                      <a:pt x="17009" y="3200"/>
                      <a:pt x="16506" y="3852"/>
                      <a:pt x="15351" y="6640"/>
                    </a:cubicBezTo>
                    <a:cubicBezTo>
                      <a:pt x="14358" y="9264"/>
                      <a:pt x="9735" y="21895"/>
                      <a:pt x="8919" y="24193"/>
                    </a:cubicBezTo>
                    <a:cubicBezTo>
                      <a:pt x="8104" y="26491"/>
                      <a:pt x="7601" y="27959"/>
                      <a:pt x="7437" y="28625"/>
                    </a:cubicBezTo>
                    <a:cubicBezTo>
                      <a:pt x="7111" y="30271"/>
                      <a:pt x="7437" y="30597"/>
                      <a:pt x="8919" y="31413"/>
                    </a:cubicBezTo>
                    <a:cubicBezTo>
                      <a:pt x="9246" y="31576"/>
                      <a:pt x="9409" y="31902"/>
                      <a:pt x="9246" y="31902"/>
                    </a:cubicBezTo>
                    <a:lnTo>
                      <a:pt x="8416" y="31902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7E867BBE-A8C8-615C-8BCC-08FC29DB114B}"/>
                  </a:ext>
                </a:extLst>
              </p:cNvPr>
              <p:cNvSpPr/>
              <p:nvPr/>
            </p:nvSpPr>
            <p:spPr>
              <a:xfrm>
                <a:off x="10277222" y="6605103"/>
                <a:ext cx="31597" cy="35920"/>
              </a:xfrm>
              <a:custGeom>
                <a:avLst/>
                <a:gdLst>
                  <a:gd name="connsiteX0" fmla="*/ 30511 w 31597"/>
                  <a:gd name="connsiteY0" fmla="*/ 5380 h 35920"/>
                  <a:gd name="connsiteX1" fmla="*/ 26391 w 31597"/>
                  <a:gd name="connsiteY1" fmla="*/ 7025 h 35920"/>
                  <a:gd name="connsiteX2" fmla="*/ 14508 w 31597"/>
                  <a:gd name="connsiteY2" fmla="*/ 28834 h 35920"/>
                  <a:gd name="connsiteX3" fmla="*/ 14508 w 31597"/>
                  <a:gd name="connsiteY3" fmla="*/ 29487 h 35920"/>
                  <a:gd name="connsiteX4" fmla="*/ 17648 w 31597"/>
                  <a:gd name="connsiteY4" fmla="*/ 31295 h 35920"/>
                  <a:gd name="connsiteX5" fmla="*/ 21442 w 31597"/>
                  <a:gd name="connsiteY5" fmla="*/ 33103 h 35920"/>
                  <a:gd name="connsiteX6" fmla="*/ 24746 w 31597"/>
                  <a:gd name="connsiteY6" fmla="*/ 31784 h 35920"/>
                  <a:gd name="connsiteX7" fmla="*/ 25738 w 31597"/>
                  <a:gd name="connsiteY7" fmla="*/ 31295 h 35920"/>
                  <a:gd name="connsiteX8" fmla="*/ 25575 w 31597"/>
                  <a:gd name="connsiteY8" fmla="*/ 31948 h 35920"/>
                  <a:gd name="connsiteX9" fmla="*/ 23101 w 31597"/>
                  <a:gd name="connsiteY9" fmla="*/ 35387 h 35920"/>
                  <a:gd name="connsiteX10" fmla="*/ 22434 w 31597"/>
                  <a:gd name="connsiteY10" fmla="*/ 35877 h 35920"/>
                  <a:gd name="connsiteX11" fmla="*/ 22271 w 31597"/>
                  <a:gd name="connsiteY11" fmla="*/ 35551 h 35920"/>
                  <a:gd name="connsiteX12" fmla="*/ 21116 w 31597"/>
                  <a:gd name="connsiteY12" fmla="*/ 34409 h 35920"/>
                  <a:gd name="connsiteX13" fmla="*/ 11707 w 31597"/>
                  <a:gd name="connsiteY13" fmla="*/ 29323 h 35920"/>
                  <a:gd name="connsiteX14" fmla="*/ 2964 w 31597"/>
                  <a:gd name="connsiteY14" fmla="*/ 24891 h 35920"/>
                  <a:gd name="connsiteX15" fmla="*/ 326 w 31597"/>
                  <a:gd name="connsiteY15" fmla="*/ 24075 h 35920"/>
                  <a:gd name="connsiteX16" fmla="*/ 0 w 31597"/>
                  <a:gd name="connsiteY16" fmla="*/ 24075 h 35920"/>
                  <a:gd name="connsiteX17" fmla="*/ 326 w 31597"/>
                  <a:gd name="connsiteY17" fmla="*/ 23422 h 35920"/>
                  <a:gd name="connsiteX18" fmla="*/ 2135 w 31597"/>
                  <a:gd name="connsiteY18" fmla="*/ 20146 h 35920"/>
                  <a:gd name="connsiteX19" fmla="*/ 2964 w 31597"/>
                  <a:gd name="connsiteY19" fmla="*/ 19330 h 35920"/>
                  <a:gd name="connsiteX20" fmla="*/ 2964 w 31597"/>
                  <a:gd name="connsiteY20" fmla="*/ 20146 h 35920"/>
                  <a:gd name="connsiteX21" fmla="*/ 2638 w 31597"/>
                  <a:gd name="connsiteY21" fmla="*/ 22607 h 35920"/>
                  <a:gd name="connsiteX22" fmla="*/ 6431 w 31597"/>
                  <a:gd name="connsiteY22" fmla="*/ 25231 h 35920"/>
                  <a:gd name="connsiteX23" fmla="*/ 10728 w 31597"/>
                  <a:gd name="connsiteY23" fmla="*/ 27365 h 35920"/>
                  <a:gd name="connsiteX24" fmla="*/ 11394 w 31597"/>
                  <a:gd name="connsiteY24" fmla="*/ 26876 h 35920"/>
                  <a:gd name="connsiteX25" fmla="*/ 18655 w 31597"/>
                  <a:gd name="connsiteY25" fmla="*/ 13429 h 35920"/>
                  <a:gd name="connsiteX26" fmla="*/ 23277 w 31597"/>
                  <a:gd name="connsiteY26" fmla="*/ 4238 h 35920"/>
                  <a:gd name="connsiteX27" fmla="*/ 22285 w 31597"/>
                  <a:gd name="connsiteY27" fmla="*/ 961 h 35920"/>
                  <a:gd name="connsiteX28" fmla="*/ 21795 w 31597"/>
                  <a:gd name="connsiteY28" fmla="*/ 145 h 35920"/>
                  <a:gd name="connsiteX29" fmla="*/ 22788 w 31597"/>
                  <a:gd name="connsiteY29" fmla="*/ 145 h 35920"/>
                  <a:gd name="connsiteX30" fmla="*/ 26745 w 31597"/>
                  <a:gd name="connsiteY30" fmla="*/ 2606 h 35920"/>
                  <a:gd name="connsiteX31" fmla="*/ 31041 w 31597"/>
                  <a:gd name="connsiteY31" fmla="*/ 4578 h 35920"/>
                  <a:gd name="connsiteX32" fmla="*/ 31531 w 31597"/>
                  <a:gd name="connsiteY32" fmla="*/ 5393 h 35920"/>
                  <a:gd name="connsiteX33" fmla="*/ 30375 w 31597"/>
                  <a:gd name="connsiteY33" fmla="*/ 5393 h 35920"/>
                  <a:gd name="connsiteX34" fmla="*/ 30538 w 31597"/>
                  <a:gd name="connsiteY34" fmla="*/ 5393 h 359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1597" h="35920">
                    <a:moveTo>
                      <a:pt x="30511" y="5380"/>
                    </a:moveTo>
                    <a:cubicBezTo>
                      <a:pt x="28199" y="4564"/>
                      <a:pt x="27710" y="5217"/>
                      <a:pt x="26391" y="7025"/>
                    </a:cubicBezTo>
                    <a:cubicBezTo>
                      <a:pt x="23916" y="11131"/>
                      <a:pt x="14671" y="28181"/>
                      <a:pt x="14508" y="28834"/>
                    </a:cubicBezTo>
                    <a:lnTo>
                      <a:pt x="14508" y="29487"/>
                    </a:lnTo>
                    <a:cubicBezTo>
                      <a:pt x="14671" y="29650"/>
                      <a:pt x="15663" y="30302"/>
                      <a:pt x="17648" y="31295"/>
                    </a:cubicBezTo>
                    <a:cubicBezTo>
                      <a:pt x="19470" y="32274"/>
                      <a:pt x="20449" y="32777"/>
                      <a:pt x="21442" y="33103"/>
                    </a:cubicBezTo>
                    <a:cubicBezTo>
                      <a:pt x="22271" y="33430"/>
                      <a:pt x="23264" y="33103"/>
                      <a:pt x="24746" y="31784"/>
                    </a:cubicBezTo>
                    <a:cubicBezTo>
                      <a:pt x="25235" y="31458"/>
                      <a:pt x="25575" y="31295"/>
                      <a:pt x="25738" y="31295"/>
                    </a:cubicBezTo>
                    <a:cubicBezTo>
                      <a:pt x="25902" y="31295"/>
                      <a:pt x="25738" y="31784"/>
                      <a:pt x="25575" y="31948"/>
                    </a:cubicBezTo>
                    <a:cubicBezTo>
                      <a:pt x="24746" y="33090"/>
                      <a:pt x="23590" y="34245"/>
                      <a:pt x="23101" y="35387"/>
                    </a:cubicBezTo>
                    <a:cubicBezTo>
                      <a:pt x="22774" y="35714"/>
                      <a:pt x="22774" y="36040"/>
                      <a:pt x="22434" y="35877"/>
                    </a:cubicBezTo>
                    <a:cubicBezTo>
                      <a:pt x="22434" y="35877"/>
                      <a:pt x="22271" y="35877"/>
                      <a:pt x="22271" y="35551"/>
                    </a:cubicBezTo>
                    <a:cubicBezTo>
                      <a:pt x="22271" y="35224"/>
                      <a:pt x="21782" y="34735"/>
                      <a:pt x="21116" y="34409"/>
                    </a:cubicBezTo>
                    <a:cubicBezTo>
                      <a:pt x="20449" y="34082"/>
                      <a:pt x="16166" y="31621"/>
                      <a:pt x="11707" y="29323"/>
                    </a:cubicBezTo>
                    <a:cubicBezTo>
                      <a:pt x="8403" y="27515"/>
                      <a:pt x="4283" y="25380"/>
                      <a:pt x="2964" y="24891"/>
                    </a:cubicBezTo>
                    <a:cubicBezTo>
                      <a:pt x="1972" y="24401"/>
                      <a:pt x="1156" y="24075"/>
                      <a:pt x="326" y="24075"/>
                    </a:cubicBezTo>
                    <a:lnTo>
                      <a:pt x="0" y="24075"/>
                    </a:lnTo>
                    <a:cubicBezTo>
                      <a:pt x="0" y="24075"/>
                      <a:pt x="0" y="23749"/>
                      <a:pt x="326" y="23422"/>
                    </a:cubicBezTo>
                    <a:cubicBezTo>
                      <a:pt x="653" y="22933"/>
                      <a:pt x="1482" y="21614"/>
                      <a:pt x="2135" y="20146"/>
                    </a:cubicBezTo>
                    <a:cubicBezTo>
                      <a:pt x="2461" y="19493"/>
                      <a:pt x="2801" y="19330"/>
                      <a:pt x="2964" y="19330"/>
                    </a:cubicBezTo>
                    <a:cubicBezTo>
                      <a:pt x="3127" y="19330"/>
                      <a:pt x="2964" y="19819"/>
                      <a:pt x="2964" y="20146"/>
                    </a:cubicBezTo>
                    <a:cubicBezTo>
                      <a:pt x="2638" y="20961"/>
                      <a:pt x="2475" y="22117"/>
                      <a:pt x="2638" y="22607"/>
                    </a:cubicBezTo>
                    <a:cubicBezTo>
                      <a:pt x="2801" y="23096"/>
                      <a:pt x="3304" y="23586"/>
                      <a:pt x="6431" y="25231"/>
                    </a:cubicBezTo>
                    <a:cubicBezTo>
                      <a:pt x="7750" y="25883"/>
                      <a:pt x="9898" y="27039"/>
                      <a:pt x="10728" y="27365"/>
                    </a:cubicBezTo>
                    <a:cubicBezTo>
                      <a:pt x="10891" y="27365"/>
                      <a:pt x="11217" y="27039"/>
                      <a:pt x="11394" y="26876"/>
                    </a:cubicBezTo>
                    <a:cubicBezTo>
                      <a:pt x="12223" y="25231"/>
                      <a:pt x="17662" y="15224"/>
                      <a:pt x="18655" y="13429"/>
                    </a:cubicBezTo>
                    <a:cubicBezTo>
                      <a:pt x="19973" y="10968"/>
                      <a:pt x="22611" y="5556"/>
                      <a:pt x="23277" y="4238"/>
                    </a:cubicBezTo>
                    <a:cubicBezTo>
                      <a:pt x="23944" y="2592"/>
                      <a:pt x="23604" y="2103"/>
                      <a:pt x="22285" y="961"/>
                    </a:cubicBezTo>
                    <a:cubicBezTo>
                      <a:pt x="21795" y="635"/>
                      <a:pt x="21619" y="308"/>
                      <a:pt x="21795" y="145"/>
                    </a:cubicBezTo>
                    <a:cubicBezTo>
                      <a:pt x="21795" y="-181"/>
                      <a:pt x="22285" y="145"/>
                      <a:pt x="22788" y="145"/>
                    </a:cubicBezTo>
                    <a:cubicBezTo>
                      <a:pt x="23780" y="635"/>
                      <a:pt x="24936" y="1627"/>
                      <a:pt x="26745" y="2606"/>
                    </a:cubicBezTo>
                    <a:cubicBezTo>
                      <a:pt x="28893" y="3748"/>
                      <a:pt x="30375" y="4251"/>
                      <a:pt x="31041" y="4578"/>
                    </a:cubicBezTo>
                    <a:cubicBezTo>
                      <a:pt x="31531" y="4904"/>
                      <a:pt x="31707" y="5230"/>
                      <a:pt x="31531" y="5393"/>
                    </a:cubicBezTo>
                    <a:cubicBezTo>
                      <a:pt x="31531" y="5556"/>
                      <a:pt x="31041" y="5393"/>
                      <a:pt x="30375" y="5393"/>
                    </a:cubicBezTo>
                    <a:lnTo>
                      <a:pt x="30538" y="5393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B4CCF430-1010-4574-7C11-66403960B8DB}"/>
                  </a:ext>
                </a:extLst>
              </p:cNvPr>
              <p:cNvSpPr/>
              <p:nvPr/>
            </p:nvSpPr>
            <p:spPr>
              <a:xfrm>
                <a:off x="10263326" y="6585646"/>
                <a:ext cx="32562" cy="33629"/>
              </a:xfrm>
              <a:custGeom>
                <a:avLst/>
                <a:gdLst>
                  <a:gd name="connsiteX0" fmla="*/ 14 w 32562"/>
                  <a:gd name="connsiteY0" fmla="*/ 32873 h 33629"/>
                  <a:gd name="connsiteX1" fmla="*/ 1496 w 32562"/>
                  <a:gd name="connsiteY1" fmla="*/ 28930 h 33629"/>
                  <a:gd name="connsiteX2" fmla="*/ 8090 w 32562"/>
                  <a:gd name="connsiteY2" fmla="*/ 5475 h 33629"/>
                  <a:gd name="connsiteX3" fmla="*/ 8090 w 32562"/>
                  <a:gd name="connsiteY3" fmla="*/ 880 h 33629"/>
                  <a:gd name="connsiteX4" fmla="*/ 7764 w 32562"/>
                  <a:gd name="connsiteY4" fmla="*/ 64 h 33629"/>
                  <a:gd name="connsiteX5" fmla="*/ 8756 w 32562"/>
                  <a:gd name="connsiteY5" fmla="*/ 390 h 33629"/>
                  <a:gd name="connsiteX6" fmla="*/ 12060 w 32562"/>
                  <a:gd name="connsiteY6" fmla="*/ 3014 h 33629"/>
                  <a:gd name="connsiteX7" fmla="*/ 16017 w 32562"/>
                  <a:gd name="connsiteY7" fmla="*/ 5802 h 33629"/>
                  <a:gd name="connsiteX8" fmla="*/ 16506 w 32562"/>
                  <a:gd name="connsiteY8" fmla="*/ 6618 h 33629"/>
                  <a:gd name="connsiteX9" fmla="*/ 15514 w 32562"/>
                  <a:gd name="connsiteY9" fmla="*/ 6454 h 33629"/>
                  <a:gd name="connsiteX10" fmla="*/ 12373 w 32562"/>
                  <a:gd name="connsiteY10" fmla="*/ 6781 h 33629"/>
                  <a:gd name="connsiteX11" fmla="*/ 9232 w 32562"/>
                  <a:gd name="connsiteY11" fmla="*/ 16462 h 33629"/>
                  <a:gd name="connsiteX12" fmla="*/ 9232 w 32562"/>
                  <a:gd name="connsiteY12" fmla="*/ 17277 h 33629"/>
                  <a:gd name="connsiteX13" fmla="*/ 16493 w 32562"/>
                  <a:gd name="connsiteY13" fmla="*/ 22689 h 33629"/>
                  <a:gd name="connsiteX14" fmla="*/ 17648 w 32562"/>
                  <a:gd name="connsiteY14" fmla="*/ 22362 h 33629"/>
                  <a:gd name="connsiteX15" fmla="*/ 24080 w 32562"/>
                  <a:gd name="connsiteY15" fmla="*/ 18256 h 33629"/>
                  <a:gd name="connsiteX16" fmla="*/ 26065 w 32562"/>
                  <a:gd name="connsiteY16" fmla="*/ 15632 h 33629"/>
                  <a:gd name="connsiteX17" fmla="*/ 24909 w 32562"/>
                  <a:gd name="connsiteY17" fmla="*/ 13661 h 33629"/>
                  <a:gd name="connsiteX18" fmla="*/ 24583 w 32562"/>
                  <a:gd name="connsiteY18" fmla="*/ 12845 h 33629"/>
                  <a:gd name="connsiteX19" fmla="*/ 25575 w 32562"/>
                  <a:gd name="connsiteY19" fmla="*/ 13171 h 33629"/>
                  <a:gd name="connsiteX20" fmla="*/ 29206 w 32562"/>
                  <a:gd name="connsiteY20" fmla="*/ 16285 h 33629"/>
                  <a:gd name="connsiteX21" fmla="*/ 32007 w 32562"/>
                  <a:gd name="connsiteY21" fmla="*/ 18093 h 33629"/>
                  <a:gd name="connsiteX22" fmla="*/ 32496 w 32562"/>
                  <a:gd name="connsiteY22" fmla="*/ 18909 h 33629"/>
                  <a:gd name="connsiteX23" fmla="*/ 31503 w 32562"/>
                  <a:gd name="connsiteY23" fmla="*/ 18583 h 33629"/>
                  <a:gd name="connsiteX24" fmla="*/ 24909 w 32562"/>
                  <a:gd name="connsiteY24" fmla="*/ 19725 h 33629"/>
                  <a:gd name="connsiteX25" fmla="*/ 5276 w 32562"/>
                  <a:gd name="connsiteY25" fmla="*/ 31200 h 33629"/>
                  <a:gd name="connsiteX26" fmla="*/ 4120 w 32562"/>
                  <a:gd name="connsiteY26" fmla="*/ 32179 h 33629"/>
                  <a:gd name="connsiteX27" fmla="*/ 3630 w 32562"/>
                  <a:gd name="connsiteY27" fmla="*/ 32506 h 33629"/>
                  <a:gd name="connsiteX28" fmla="*/ 666 w 32562"/>
                  <a:gd name="connsiteY28" fmla="*/ 33484 h 33629"/>
                  <a:gd name="connsiteX29" fmla="*/ 0 w 32562"/>
                  <a:gd name="connsiteY29" fmla="*/ 33484 h 33629"/>
                  <a:gd name="connsiteX30" fmla="*/ 0 w 32562"/>
                  <a:gd name="connsiteY30" fmla="*/ 32832 h 33629"/>
                  <a:gd name="connsiteX31" fmla="*/ 0 w 32562"/>
                  <a:gd name="connsiteY31" fmla="*/ 32832 h 33629"/>
                  <a:gd name="connsiteX32" fmla="*/ 8267 w 32562"/>
                  <a:gd name="connsiteY32" fmla="*/ 18936 h 33629"/>
                  <a:gd name="connsiteX33" fmla="*/ 5126 w 32562"/>
                  <a:gd name="connsiteY33" fmla="*/ 29596 h 33629"/>
                  <a:gd name="connsiteX34" fmla="*/ 5452 w 32562"/>
                  <a:gd name="connsiteY34" fmla="*/ 29596 h 33629"/>
                  <a:gd name="connsiteX35" fmla="*/ 14861 w 32562"/>
                  <a:gd name="connsiteY35" fmla="*/ 23695 h 33629"/>
                  <a:gd name="connsiteX36" fmla="*/ 14861 w 32562"/>
                  <a:gd name="connsiteY36" fmla="*/ 23205 h 33629"/>
                  <a:gd name="connsiteX37" fmla="*/ 11897 w 32562"/>
                  <a:gd name="connsiteY37" fmla="*/ 20744 h 33629"/>
                  <a:gd name="connsiteX38" fmla="*/ 8430 w 32562"/>
                  <a:gd name="connsiteY38" fmla="*/ 18283 h 33629"/>
                  <a:gd name="connsiteX39" fmla="*/ 8104 w 32562"/>
                  <a:gd name="connsiteY39" fmla="*/ 18610 h 33629"/>
                  <a:gd name="connsiteX40" fmla="*/ 8267 w 32562"/>
                  <a:gd name="connsiteY40" fmla="*/ 18936 h 33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32562" h="33629">
                    <a:moveTo>
                      <a:pt x="14" y="32873"/>
                    </a:moveTo>
                    <a:cubicBezTo>
                      <a:pt x="503" y="31894"/>
                      <a:pt x="1006" y="30575"/>
                      <a:pt x="1496" y="28930"/>
                    </a:cubicBezTo>
                    <a:cubicBezTo>
                      <a:pt x="4297" y="19575"/>
                      <a:pt x="6282" y="12695"/>
                      <a:pt x="8090" y="5475"/>
                    </a:cubicBezTo>
                    <a:cubicBezTo>
                      <a:pt x="8919" y="2525"/>
                      <a:pt x="8756" y="1872"/>
                      <a:pt x="8090" y="880"/>
                    </a:cubicBezTo>
                    <a:cubicBezTo>
                      <a:pt x="7764" y="390"/>
                      <a:pt x="7601" y="64"/>
                      <a:pt x="7764" y="64"/>
                    </a:cubicBezTo>
                    <a:cubicBezTo>
                      <a:pt x="7764" y="-99"/>
                      <a:pt x="8253" y="64"/>
                      <a:pt x="8756" y="390"/>
                    </a:cubicBezTo>
                    <a:cubicBezTo>
                      <a:pt x="9423" y="880"/>
                      <a:pt x="10075" y="1532"/>
                      <a:pt x="12060" y="3014"/>
                    </a:cubicBezTo>
                    <a:cubicBezTo>
                      <a:pt x="13542" y="4157"/>
                      <a:pt x="15024" y="5149"/>
                      <a:pt x="16017" y="5802"/>
                    </a:cubicBezTo>
                    <a:cubicBezTo>
                      <a:pt x="16506" y="6128"/>
                      <a:pt x="16683" y="6454"/>
                      <a:pt x="16506" y="6618"/>
                    </a:cubicBezTo>
                    <a:cubicBezTo>
                      <a:pt x="16506" y="6618"/>
                      <a:pt x="15840" y="6618"/>
                      <a:pt x="15514" y="6454"/>
                    </a:cubicBezTo>
                    <a:cubicBezTo>
                      <a:pt x="13692" y="5475"/>
                      <a:pt x="13039" y="5965"/>
                      <a:pt x="12373" y="6781"/>
                    </a:cubicBezTo>
                    <a:cubicBezTo>
                      <a:pt x="11884" y="7433"/>
                      <a:pt x="10565" y="12029"/>
                      <a:pt x="9232" y="16462"/>
                    </a:cubicBezTo>
                    <a:lnTo>
                      <a:pt x="9232" y="17277"/>
                    </a:lnTo>
                    <a:cubicBezTo>
                      <a:pt x="10714" y="18256"/>
                      <a:pt x="15663" y="22036"/>
                      <a:pt x="16493" y="22689"/>
                    </a:cubicBezTo>
                    <a:cubicBezTo>
                      <a:pt x="16656" y="22689"/>
                      <a:pt x="17322" y="22689"/>
                      <a:pt x="17648" y="22362"/>
                    </a:cubicBezTo>
                    <a:cubicBezTo>
                      <a:pt x="18641" y="21710"/>
                      <a:pt x="21945" y="19738"/>
                      <a:pt x="24080" y="18256"/>
                    </a:cubicBezTo>
                    <a:cubicBezTo>
                      <a:pt x="25562" y="17114"/>
                      <a:pt x="26228" y="16448"/>
                      <a:pt x="26065" y="15632"/>
                    </a:cubicBezTo>
                    <a:cubicBezTo>
                      <a:pt x="26065" y="14979"/>
                      <a:pt x="25575" y="14490"/>
                      <a:pt x="24909" y="13661"/>
                    </a:cubicBezTo>
                    <a:cubicBezTo>
                      <a:pt x="24583" y="13171"/>
                      <a:pt x="24583" y="13008"/>
                      <a:pt x="24583" y="12845"/>
                    </a:cubicBezTo>
                    <a:cubicBezTo>
                      <a:pt x="24583" y="12682"/>
                      <a:pt x="25072" y="12845"/>
                      <a:pt x="25575" y="13171"/>
                    </a:cubicBezTo>
                    <a:cubicBezTo>
                      <a:pt x="26242" y="13661"/>
                      <a:pt x="27724" y="15143"/>
                      <a:pt x="29206" y="16285"/>
                    </a:cubicBezTo>
                    <a:cubicBezTo>
                      <a:pt x="30198" y="17101"/>
                      <a:pt x="31028" y="17427"/>
                      <a:pt x="32007" y="18093"/>
                    </a:cubicBezTo>
                    <a:cubicBezTo>
                      <a:pt x="32496" y="18419"/>
                      <a:pt x="32673" y="18746"/>
                      <a:pt x="32496" y="18909"/>
                    </a:cubicBezTo>
                    <a:cubicBezTo>
                      <a:pt x="32333" y="19072"/>
                      <a:pt x="31830" y="18909"/>
                      <a:pt x="31503" y="18583"/>
                    </a:cubicBezTo>
                    <a:cubicBezTo>
                      <a:pt x="29355" y="17604"/>
                      <a:pt x="28866" y="17604"/>
                      <a:pt x="24909" y="19725"/>
                    </a:cubicBezTo>
                    <a:cubicBezTo>
                      <a:pt x="21945" y="21207"/>
                      <a:pt x="11870" y="27108"/>
                      <a:pt x="5276" y="31200"/>
                    </a:cubicBezTo>
                    <a:cubicBezTo>
                      <a:pt x="4609" y="31527"/>
                      <a:pt x="4446" y="31853"/>
                      <a:pt x="4120" y="32179"/>
                    </a:cubicBezTo>
                    <a:cubicBezTo>
                      <a:pt x="4120" y="32179"/>
                      <a:pt x="3794" y="32506"/>
                      <a:pt x="3630" y="32506"/>
                    </a:cubicBezTo>
                    <a:cubicBezTo>
                      <a:pt x="2964" y="32506"/>
                      <a:pt x="1482" y="32506"/>
                      <a:pt x="666" y="33484"/>
                    </a:cubicBezTo>
                    <a:cubicBezTo>
                      <a:pt x="503" y="33484"/>
                      <a:pt x="177" y="33811"/>
                      <a:pt x="0" y="33484"/>
                    </a:cubicBezTo>
                    <a:lnTo>
                      <a:pt x="0" y="32832"/>
                    </a:lnTo>
                    <a:lnTo>
                      <a:pt x="0" y="32832"/>
                    </a:lnTo>
                    <a:close/>
                    <a:moveTo>
                      <a:pt x="8267" y="18936"/>
                    </a:moveTo>
                    <a:cubicBezTo>
                      <a:pt x="6458" y="24511"/>
                      <a:pt x="5629" y="27788"/>
                      <a:pt x="5126" y="29596"/>
                    </a:cubicBezTo>
                    <a:cubicBezTo>
                      <a:pt x="5126" y="29813"/>
                      <a:pt x="5235" y="29813"/>
                      <a:pt x="5452" y="29596"/>
                    </a:cubicBezTo>
                    <a:cubicBezTo>
                      <a:pt x="8090" y="28114"/>
                      <a:pt x="13202" y="24837"/>
                      <a:pt x="14861" y="23695"/>
                    </a:cubicBezTo>
                    <a:cubicBezTo>
                      <a:pt x="14861" y="23695"/>
                      <a:pt x="15187" y="23369"/>
                      <a:pt x="14861" y="23205"/>
                    </a:cubicBezTo>
                    <a:cubicBezTo>
                      <a:pt x="14195" y="22553"/>
                      <a:pt x="13216" y="21887"/>
                      <a:pt x="11897" y="20744"/>
                    </a:cubicBezTo>
                    <a:cubicBezTo>
                      <a:pt x="10578" y="19766"/>
                      <a:pt x="8933" y="18447"/>
                      <a:pt x="8430" y="18283"/>
                    </a:cubicBezTo>
                    <a:cubicBezTo>
                      <a:pt x="8430" y="18283"/>
                      <a:pt x="8267" y="18283"/>
                      <a:pt x="8104" y="18610"/>
                    </a:cubicBezTo>
                    <a:lnTo>
                      <a:pt x="8267" y="18936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B57335D4-C179-B4C7-F05C-A58ADA0A3CB3}"/>
                  </a:ext>
                </a:extLst>
              </p:cNvPr>
              <p:cNvSpPr/>
              <p:nvPr/>
            </p:nvSpPr>
            <p:spPr>
              <a:xfrm>
                <a:off x="10235943" y="6573380"/>
                <a:ext cx="32835" cy="26812"/>
              </a:xfrm>
              <a:custGeom>
                <a:avLst/>
                <a:gdLst>
                  <a:gd name="connsiteX0" fmla="*/ 177 w 32835"/>
                  <a:gd name="connsiteY0" fmla="*/ 18571 h 26812"/>
                  <a:gd name="connsiteX1" fmla="*/ 340 w 32835"/>
                  <a:gd name="connsiteY1" fmla="*/ 17918 h 26812"/>
                  <a:gd name="connsiteX2" fmla="*/ 2651 w 32835"/>
                  <a:gd name="connsiteY2" fmla="*/ 15620 h 26812"/>
                  <a:gd name="connsiteX3" fmla="*/ 3481 w 32835"/>
                  <a:gd name="connsiteY3" fmla="*/ 15131 h 26812"/>
                  <a:gd name="connsiteX4" fmla="*/ 3154 w 32835"/>
                  <a:gd name="connsiteY4" fmla="*/ 15947 h 26812"/>
                  <a:gd name="connsiteX5" fmla="*/ 2162 w 32835"/>
                  <a:gd name="connsiteY5" fmla="*/ 19223 h 26812"/>
                  <a:gd name="connsiteX6" fmla="*/ 3807 w 32835"/>
                  <a:gd name="connsiteY6" fmla="*/ 22990 h 26812"/>
                  <a:gd name="connsiteX7" fmla="*/ 12223 w 32835"/>
                  <a:gd name="connsiteY7" fmla="*/ 23153 h 26812"/>
                  <a:gd name="connsiteX8" fmla="*/ 14032 w 32835"/>
                  <a:gd name="connsiteY8" fmla="*/ 16762 h 26812"/>
                  <a:gd name="connsiteX9" fmla="*/ 13365 w 32835"/>
                  <a:gd name="connsiteY9" fmla="*/ 10698 h 26812"/>
                  <a:gd name="connsiteX10" fmla="*/ 16003 w 32835"/>
                  <a:gd name="connsiteY10" fmla="*/ 2010 h 26812"/>
                  <a:gd name="connsiteX11" fmla="*/ 29369 w 32835"/>
                  <a:gd name="connsiteY11" fmla="*/ 3818 h 26812"/>
                  <a:gd name="connsiteX12" fmla="*/ 32836 w 32835"/>
                  <a:gd name="connsiteY12" fmla="*/ 9719 h 26812"/>
                  <a:gd name="connsiteX13" fmla="*/ 32346 w 32835"/>
                  <a:gd name="connsiteY13" fmla="*/ 11201 h 26812"/>
                  <a:gd name="connsiteX14" fmla="*/ 30035 w 32835"/>
                  <a:gd name="connsiteY14" fmla="*/ 13989 h 26812"/>
                  <a:gd name="connsiteX15" fmla="*/ 29206 w 32835"/>
                  <a:gd name="connsiteY15" fmla="*/ 14478 h 26812"/>
                  <a:gd name="connsiteX16" fmla="*/ 29532 w 32835"/>
                  <a:gd name="connsiteY16" fmla="*/ 13499 h 26812"/>
                  <a:gd name="connsiteX17" fmla="*/ 28702 w 32835"/>
                  <a:gd name="connsiteY17" fmla="*/ 4648 h 26812"/>
                  <a:gd name="connsiteX18" fmla="*/ 19634 w 32835"/>
                  <a:gd name="connsiteY18" fmla="*/ 4158 h 26812"/>
                  <a:gd name="connsiteX19" fmla="*/ 17988 w 32835"/>
                  <a:gd name="connsiteY19" fmla="*/ 13513 h 26812"/>
                  <a:gd name="connsiteX20" fmla="*/ 15514 w 32835"/>
                  <a:gd name="connsiteY20" fmla="*/ 24825 h 26812"/>
                  <a:gd name="connsiteX21" fmla="*/ 8743 w 32835"/>
                  <a:gd name="connsiteY21" fmla="*/ 26634 h 26812"/>
                  <a:gd name="connsiteX22" fmla="*/ 2964 w 32835"/>
                  <a:gd name="connsiteY22" fmla="*/ 23194 h 26812"/>
                  <a:gd name="connsiteX23" fmla="*/ 0 w 32835"/>
                  <a:gd name="connsiteY23" fmla="*/ 18598 h 26812"/>
                  <a:gd name="connsiteX24" fmla="*/ 163 w 32835"/>
                  <a:gd name="connsiteY24" fmla="*/ 18598 h 26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2835" h="26812">
                    <a:moveTo>
                      <a:pt x="177" y="18571"/>
                    </a:moveTo>
                    <a:cubicBezTo>
                      <a:pt x="177" y="18571"/>
                      <a:pt x="177" y="18081"/>
                      <a:pt x="340" y="17918"/>
                    </a:cubicBezTo>
                    <a:cubicBezTo>
                      <a:pt x="1332" y="17102"/>
                      <a:pt x="2325" y="15947"/>
                      <a:pt x="2651" y="15620"/>
                    </a:cubicBezTo>
                    <a:cubicBezTo>
                      <a:pt x="2978" y="15131"/>
                      <a:pt x="3481" y="14968"/>
                      <a:pt x="3481" y="15131"/>
                    </a:cubicBezTo>
                    <a:cubicBezTo>
                      <a:pt x="3481" y="15131"/>
                      <a:pt x="3481" y="15620"/>
                      <a:pt x="3154" y="15947"/>
                    </a:cubicBezTo>
                    <a:cubicBezTo>
                      <a:pt x="2488" y="17089"/>
                      <a:pt x="1999" y="18081"/>
                      <a:pt x="2162" y="19223"/>
                    </a:cubicBezTo>
                    <a:cubicBezTo>
                      <a:pt x="2162" y="20542"/>
                      <a:pt x="2991" y="22011"/>
                      <a:pt x="3807" y="22990"/>
                    </a:cubicBezTo>
                    <a:cubicBezTo>
                      <a:pt x="5289" y="24635"/>
                      <a:pt x="9083" y="25940"/>
                      <a:pt x="12223" y="23153"/>
                    </a:cubicBezTo>
                    <a:cubicBezTo>
                      <a:pt x="14208" y="21345"/>
                      <a:pt x="14372" y="18884"/>
                      <a:pt x="14032" y="16762"/>
                    </a:cubicBezTo>
                    <a:cubicBezTo>
                      <a:pt x="13705" y="14465"/>
                      <a:pt x="13542" y="12656"/>
                      <a:pt x="13365" y="10698"/>
                    </a:cubicBezTo>
                    <a:cubicBezTo>
                      <a:pt x="13039" y="8401"/>
                      <a:pt x="12876" y="4961"/>
                      <a:pt x="16003" y="2010"/>
                    </a:cubicBezTo>
                    <a:cubicBezTo>
                      <a:pt x="20123" y="-1593"/>
                      <a:pt x="25902" y="39"/>
                      <a:pt x="29369" y="3818"/>
                    </a:cubicBezTo>
                    <a:cubicBezTo>
                      <a:pt x="30851" y="5464"/>
                      <a:pt x="32333" y="7925"/>
                      <a:pt x="32836" y="9719"/>
                    </a:cubicBezTo>
                    <a:cubicBezTo>
                      <a:pt x="32836" y="10372"/>
                      <a:pt x="32836" y="10698"/>
                      <a:pt x="32346" y="11201"/>
                    </a:cubicBezTo>
                    <a:cubicBezTo>
                      <a:pt x="31857" y="11854"/>
                      <a:pt x="30864" y="13173"/>
                      <a:pt x="30035" y="13989"/>
                    </a:cubicBezTo>
                    <a:cubicBezTo>
                      <a:pt x="29709" y="14315"/>
                      <a:pt x="29369" y="14641"/>
                      <a:pt x="29206" y="14478"/>
                    </a:cubicBezTo>
                    <a:cubicBezTo>
                      <a:pt x="29206" y="14478"/>
                      <a:pt x="29206" y="13989"/>
                      <a:pt x="29532" y="13499"/>
                    </a:cubicBezTo>
                    <a:cubicBezTo>
                      <a:pt x="31680" y="10386"/>
                      <a:pt x="30851" y="6932"/>
                      <a:pt x="28702" y="4648"/>
                    </a:cubicBezTo>
                    <a:cubicBezTo>
                      <a:pt x="26065" y="1697"/>
                      <a:pt x="22108" y="1861"/>
                      <a:pt x="19634" y="4158"/>
                    </a:cubicBezTo>
                    <a:cubicBezTo>
                      <a:pt x="17159" y="6456"/>
                      <a:pt x="17322" y="9407"/>
                      <a:pt x="17988" y="13513"/>
                    </a:cubicBezTo>
                    <a:cubicBezTo>
                      <a:pt x="18655" y="17945"/>
                      <a:pt x="18655" y="22038"/>
                      <a:pt x="15514" y="24825"/>
                    </a:cubicBezTo>
                    <a:cubicBezTo>
                      <a:pt x="13529" y="26634"/>
                      <a:pt x="11217" y="27123"/>
                      <a:pt x="8743" y="26634"/>
                    </a:cubicBezTo>
                    <a:cubicBezTo>
                      <a:pt x="7097" y="26307"/>
                      <a:pt x="4949" y="25315"/>
                      <a:pt x="2964" y="23194"/>
                    </a:cubicBezTo>
                    <a:cubicBezTo>
                      <a:pt x="1482" y="21548"/>
                      <a:pt x="326" y="19251"/>
                      <a:pt x="0" y="18598"/>
                    </a:cubicBezTo>
                    <a:lnTo>
                      <a:pt x="163" y="18598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808C540B-6FDB-F9F5-48BF-287FDE2FFCB0}"/>
                  </a:ext>
                </a:extLst>
              </p:cNvPr>
              <p:cNvSpPr/>
              <p:nvPr/>
            </p:nvSpPr>
            <p:spPr>
              <a:xfrm>
                <a:off x="10208753" y="6540053"/>
                <a:ext cx="36217" cy="24514"/>
              </a:xfrm>
              <a:custGeom>
                <a:avLst/>
                <a:gdLst>
                  <a:gd name="connsiteX0" fmla="*/ 7733 w 36217"/>
                  <a:gd name="connsiteY0" fmla="*/ 23522 h 24514"/>
                  <a:gd name="connsiteX1" fmla="*/ 5584 w 36217"/>
                  <a:gd name="connsiteY1" fmla="*/ 18600 h 24514"/>
                  <a:gd name="connsiteX2" fmla="*/ 309 w 36217"/>
                  <a:gd name="connsiteY2" fmla="*/ 7614 h 24514"/>
                  <a:gd name="connsiteX3" fmla="*/ 309 w 36217"/>
                  <a:gd name="connsiteY3" fmla="*/ 6132 h 24514"/>
                  <a:gd name="connsiteX4" fmla="*/ 3273 w 36217"/>
                  <a:gd name="connsiteY4" fmla="*/ 4487 h 24514"/>
                  <a:gd name="connsiteX5" fmla="*/ 4265 w 36217"/>
                  <a:gd name="connsiteY5" fmla="*/ 4324 h 24514"/>
                  <a:gd name="connsiteX6" fmla="*/ 3599 w 36217"/>
                  <a:gd name="connsiteY6" fmla="*/ 5303 h 24514"/>
                  <a:gd name="connsiteX7" fmla="*/ 2607 w 36217"/>
                  <a:gd name="connsiteY7" fmla="*/ 9735 h 24514"/>
                  <a:gd name="connsiteX8" fmla="*/ 5911 w 36217"/>
                  <a:gd name="connsiteY8" fmla="*/ 17118 h 24514"/>
                  <a:gd name="connsiteX9" fmla="*/ 7066 w 36217"/>
                  <a:gd name="connsiteY9" fmla="*/ 17281 h 24514"/>
                  <a:gd name="connsiteX10" fmla="*/ 18624 w 36217"/>
                  <a:gd name="connsiteY10" fmla="*/ 12033 h 24514"/>
                  <a:gd name="connsiteX11" fmla="*/ 18950 w 36217"/>
                  <a:gd name="connsiteY11" fmla="*/ 11380 h 24514"/>
                  <a:gd name="connsiteX12" fmla="*/ 15320 w 36217"/>
                  <a:gd name="connsiteY12" fmla="*/ 4161 h 24514"/>
                  <a:gd name="connsiteX13" fmla="*/ 12682 w 36217"/>
                  <a:gd name="connsiteY13" fmla="*/ 3018 h 24514"/>
                  <a:gd name="connsiteX14" fmla="*/ 11852 w 36217"/>
                  <a:gd name="connsiteY14" fmla="*/ 2855 h 24514"/>
                  <a:gd name="connsiteX15" fmla="*/ 12342 w 36217"/>
                  <a:gd name="connsiteY15" fmla="*/ 2366 h 24514"/>
                  <a:gd name="connsiteX16" fmla="*/ 15143 w 36217"/>
                  <a:gd name="connsiteY16" fmla="*/ 1387 h 24514"/>
                  <a:gd name="connsiteX17" fmla="*/ 17128 w 36217"/>
                  <a:gd name="connsiteY17" fmla="*/ 245 h 24514"/>
                  <a:gd name="connsiteX18" fmla="*/ 17957 w 36217"/>
                  <a:gd name="connsiteY18" fmla="*/ 245 h 24514"/>
                  <a:gd name="connsiteX19" fmla="*/ 17291 w 36217"/>
                  <a:gd name="connsiteY19" fmla="*/ 1387 h 24514"/>
                  <a:gd name="connsiteX20" fmla="*/ 16299 w 36217"/>
                  <a:gd name="connsiteY20" fmla="*/ 3522 h 24514"/>
                  <a:gd name="connsiteX21" fmla="*/ 19766 w 36217"/>
                  <a:gd name="connsiteY21" fmla="*/ 11231 h 24514"/>
                  <a:gd name="connsiteX22" fmla="*/ 20595 w 36217"/>
                  <a:gd name="connsiteY22" fmla="*/ 11394 h 24514"/>
                  <a:gd name="connsiteX23" fmla="*/ 30330 w 36217"/>
                  <a:gd name="connsiteY23" fmla="*/ 6635 h 24514"/>
                  <a:gd name="connsiteX24" fmla="*/ 31649 w 36217"/>
                  <a:gd name="connsiteY24" fmla="*/ 3195 h 24514"/>
                  <a:gd name="connsiteX25" fmla="*/ 31649 w 36217"/>
                  <a:gd name="connsiteY25" fmla="*/ 2379 h 24514"/>
                  <a:gd name="connsiteX26" fmla="*/ 32479 w 36217"/>
                  <a:gd name="connsiteY26" fmla="*/ 3195 h 24514"/>
                  <a:gd name="connsiteX27" fmla="*/ 34287 w 36217"/>
                  <a:gd name="connsiteY27" fmla="*/ 7628 h 24514"/>
                  <a:gd name="connsiteX28" fmla="*/ 36095 w 36217"/>
                  <a:gd name="connsiteY28" fmla="*/ 10904 h 24514"/>
                  <a:gd name="connsiteX29" fmla="*/ 36095 w 36217"/>
                  <a:gd name="connsiteY29" fmla="*/ 11720 h 24514"/>
                  <a:gd name="connsiteX30" fmla="*/ 35266 w 36217"/>
                  <a:gd name="connsiteY30" fmla="*/ 11068 h 24514"/>
                  <a:gd name="connsiteX31" fmla="*/ 31962 w 36217"/>
                  <a:gd name="connsiteY31" fmla="*/ 10252 h 24514"/>
                  <a:gd name="connsiteX32" fmla="*/ 20078 w 36217"/>
                  <a:gd name="connsiteY32" fmla="*/ 15663 h 24514"/>
                  <a:gd name="connsiteX33" fmla="*/ 10017 w 36217"/>
                  <a:gd name="connsiteY33" fmla="*/ 20585 h 24514"/>
                  <a:gd name="connsiteX34" fmla="*/ 8535 w 36217"/>
                  <a:gd name="connsiteY34" fmla="*/ 23536 h 24514"/>
                  <a:gd name="connsiteX35" fmla="*/ 8535 w 36217"/>
                  <a:gd name="connsiteY35" fmla="*/ 24515 h 24514"/>
                  <a:gd name="connsiteX36" fmla="*/ 7869 w 36217"/>
                  <a:gd name="connsiteY36" fmla="*/ 24025 h 24514"/>
                  <a:gd name="connsiteX37" fmla="*/ 7705 w 36217"/>
                  <a:gd name="connsiteY37" fmla="*/ 23536 h 24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36217" h="24514">
                    <a:moveTo>
                      <a:pt x="7733" y="23522"/>
                    </a:moveTo>
                    <a:cubicBezTo>
                      <a:pt x="7733" y="23522"/>
                      <a:pt x="6577" y="20409"/>
                      <a:pt x="5584" y="18600"/>
                    </a:cubicBezTo>
                    <a:cubicBezTo>
                      <a:pt x="3436" y="13841"/>
                      <a:pt x="962" y="9246"/>
                      <a:pt x="309" y="7614"/>
                    </a:cubicBezTo>
                    <a:cubicBezTo>
                      <a:pt x="-181" y="6635"/>
                      <a:pt x="-17" y="6295"/>
                      <a:pt x="309" y="6132"/>
                    </a:cubicBezTo>
                    <a:cubicBezTo>
                      <a:pt x="975" y="5806"/>
                      <a:pt x="2784" y="4650"/>
                      <a:pt x="3273" y="4487"/>
                    </a:cubicBezTo>
                    <a:cubicBezTo>
                      <a:pt x="3599" y="4161"/>
                      <a:pt x="4102" y="4161"/>
                      <a:pt x="4265" y="4324"/>
                    </a:cubicBezTo>
                    <a:cubicBezTo>
                      <a:pt x="4265" y="4487"/>
                      <a:pt x="4102" y="4813"/>
                      <a:pt x="3599" y="5303"/>
                    </a:cubicBezTo>
                    <a:cubicBezTo>
                      <a:pt x="2280" y="6948"/>
                      <a:pt x="1954" y="8090"/>
                      <a:pt x="2607" y="9735"/>
                    </a:cubicBezTo>
                    <a:cubicBezTo>
                      <a:pt x="3096" y="11217"/>
                      <a:pt x="4089" y="13175"/>
                      <a:pt x="5911" y="17118"/>
                    </a:cubicBezTo>
                    <a:cubicBezTo>
                      <a:pt x="5911" y="17444"/>
                      <a:pt x="6740" y="17444"/>
                      <a:pt x="7066" y="17281"/>
                    </a:cubicBezTo>
                    <a:cubicBezTo>
                      <a:pt x="8385" y="16792"/>
                      <a:pt x="13498" y="14494"/>
                      <a:pt x="18624" y="12033"/>
                    </a:cubicBezTo>
                    <a:cubicBezTo>
                      <a:pt x="18950" y="11870"/>
                      <a:pt x="18950" y="11544"/>
                      <a:pt x="18950" y="11380"/>
                    </a:cubicBezTo>
                    <a:cubicBezTo>
                      <a:pt x="16802" y="6785"/>
                      <a:pt x="15809" y="4813"/>
                      <a:pt x="15320" y="4161"/>
                    </a:cubicBezTo>
                    <a:cubicBezTo>
                      <a:pt x="14993" y="3508"/>
                      <a:pt x="14490" y="3018"/>
                      <a:pt x="12682" y="3018"/>
                    </a:cubicBezTo>
                    <a:cubicBezTo>
                      <a:pt x="12192" y="3018"/>
                      <a:pt x="11852" y="3018"/>
                      <a:pt x="11852" y="2855"/>
                    </a:cubicBezTo>
                    <a:cubicBezTo>
                      <a:pt x="11852" y="2692"/>
                      <a:pt x="11852" y="2529"/>
                      <a:pt x="12342" y="2366"/>
                    </a:cubicBezTo>
                    <a:cubicBezTo>
                      <a:pt x="12831" y="2203"/>
                      <a:pt x="14327" y="1713"/>
                      <a:pt x="15143" y="1387"/>
                    </a:cubicBezTo>
                    <a:cubicBezTo>
                      <a:pt x="16135" y="897"/>
                      <a:pt x="16625" y="571"/>
                      <a:pt x="17128" y="245"/>
                    </a:cubicBezTo>
                    <a:cubicBezTo>
                      <a:pt x="17794" y="-82"/>
                      <a:pt x="17957" y="-82"/>
                      <a:pt x="17957" y="245"/>
                    </a:cubicBezTo>
                    <a:cubicBezTo>
                      <a:pt x="17957" y="408"/>
                      <a:pt x="17794" y="734"/>
                      <a:pt x="17291" y="1387"/>
                    </a:cubicBezTo>
                    <a:cubicBezTo>
                      <a:pt x="16462" y="2203"/>
                      <a:pt x="16299" y="2869"/>
                      <a:pt x="16299" y="3522"/>
                    </a:cubicBezTo>
                    <a:cubicBezTo>
                      <a:pt x="16462" y="4337"/>
                      <a:pt x="16788" y="5004"/>
                      <a:pt x="19766" y="11231"/>
                    </a:cubicBezTo>
                    <a:cubicBezTo>
                      <a:pt x="19766" y="11231"/>
                      <a:pt x="20255" y="11557"/>
                      <a:pt x="20595" y="11394"/>
                    </a:cubicBezTo>
                    <a:cubicBezTo>
                      <a:pt x="21425" y="11068"/>
                      <a:pt x="28345" y="7791"/>
                      <a:pt x="30330" y="6635"/>
                    </a:cubicBezTo>
                    <a:cubicBezTo>
                      <a:pt x="31975" y="5819"/>
                      <a:pt x="32139" y="5493"/>
                      <a:pt x="31649" y="3195"/>
                    </a:cubicBezTo>
                    <a:lnTo>
                      <a:pt x="31649" y="2379"/>
                    </a:lnTo>
                    <a:cubicBezTo>
                      <a:pt x="31975" y="2379"/>
                      <a:pt x="32139" y="2706"/>
                      <a:pt x="32479" y="3195"/>
                    </a:cubicBezTo>
                    <a:cubicBezTo>
                      <a:pt x="32805" y="3848"/>
                      <a:pt x="33471" y="5819"/>
                      <a:pt x="34287" y="7628"/>
                    </a:cubicBezTo>
                    <a:cubicBezTo>
                      <a:pt x="35116" y="9273"/>
                      <a:pt x="35769" y="10252"/>
                      <a:pt x="36095" y="10904"/>
                    </a:cubicBezTo>
                    <a:cubicBezTo>
                      <a:pt x="36258" y="11231"/>
                      <a:pt x="36258" y="11720"/>
                      <a:pt x="36095" y="11720"/>
                    </a:cubicBezTo>
                    <a:cubicBezTo>
                      <a:pt x="35932" y="11720"/>
                      <a:pt x="35606" y="11720"/>
                      <a:pt x="35266" y="11068"/>
                    </a:cubicBezTo>
                    <a:cubicBezTo>
                      <a:pt x="34110" y="9586"/>
                      <a:pt x="33621" y="9422"/>
                      <a:pt x="31962" y="10252"/>
                    </a:cubicBezTo>
                    <a:cubicBezTo>
                      <a:pt x="30480" y="10741"/>
                      <a:pt x="24864" y="13365"/>
                      <a:pt x="20078" y="15663"/>
                    </a:cubicBezTo>
                    <a:cubicBezTo>
                      <a:pt x="15292" y="17798"/>
                      <a:pt x="12655" y="19103"/>
                      <a:pt x="10017" y="20585"/>
                    </a:cubicBezTo>
                    <a:cubicBezTo>
                      <a:pt x="8535" y="21401"/>
                      <a:pt x="8032" y="21727"/>
                      <a:pt x="8535" y="23536"/>
                    </a:cubicBezTo>
                    <a:lnTo>
                      <a:pt x="8535" y="24515"/>
                    </a:lnTo>
                    <a:cubicBezTo>
                      <a:pt x="8372" y="24515"/>
                      <a:pt x="8209" y="24515"/>
                      <a:pt x="7869" y="24025"/>
                    </a:cubicBezTo>
                    <a:lnTo>
                      <a:pt x="7705" y="23536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093A192C-0FB1-2131-2D34-4BF13C4A89DE}"/>
                  </a:ext>
                </a:extLst>
              </p:cNvPr>
              <p:cNvSpPr/>
              <p:nvPr/>
            </p:nvSpPr>
            <p:spPr>
              <a:xfrm>
                <a:off x="10203447" y="6511581"/>
                <a:ext cx="32446" cy="28512"/>
              </a:xfrm>
              <a:custGeom>
                <a:avLst/>
                <a:gdLst>
                  <a:gd name="connsiteX0" fmla="*/ 2311 w 32446"/>
                  <a:gd name="connsiteY0" fmla="*/ 27724 h 28512"/>
                  <a:gd name="connsiteX1" fmla="*/ 1319 w 32446"/>
                  <a:gd name="connsiteY1" fmla="*/ 23454 h 28512"/>
                  <a:gd name="connsiteX2" fmla="*/ 0 w 32446"/>
                  <a:gd name="connsiteY2" fmla="*/ 19688 h 28512"/>
                  <a:gd name="connsiteX3" fmla="*/ 0 w 32446"/>
                  <a:gd name="connsiteY3" fmla="*/ 18872 h 28512"/>
                  <a:gd name="connsiteX4" fmla="*/ 666 w 32446"/>
                  <a:gd name="connsiteY4" fmla="*/ 19362 h 28512"/>
                  <a:gd name="connsiteX5" fmla="*/ 5289 w 32446"/>
                  <a:gd name="connsiteY5" fmla="*/ 20341 h 28512"/>
                  <a:gd name="connsiteX6" fmla="*/ 14698 w 32446"/>
                  <a:gd name="connsiteY6" fmla="*/ 17716 h 28512"/>
                  <a:gd name="connsiteX7" fmla="*/ 24760 w 32446"/>
                  <a:gd name="connsiteY7" fmla="*/ 14766 h 28512"/>
                  <a:gd name="connsiteX8" fmla="*/ 28227 w 32446"/>
                  <a:gd name="connsiteY8" fmla="*/ 12958 h 28512"/>
                  <a:gd name="connsiteX9" fmla="*/ 27737 w 32446"/>
                  <a:gd name="connsiteY9" fmla="*/ 7057 h 28512"/>
                  <a:gd name="connsiteX10" fmla="*/ 26255 w 32446"/>
                  <a:gd name="connsiteY10" fmla="*/ 2950 h 28512"/>
                  <a:gd name="connsiteX11" fmla="*/ 22299 w 32446"/>
                  <a:gd name="connsiteY11" fmla="*/ 816 h 28512"/>
                  <a:gd name="connsiteX12" fmla="*/ 21306 w 32446"/>
                  <a:gd name="connsiteY12" fmla="*/ 326 h 28512"/>
                  <a:gd name="connsiteX13" fmla="*/ 22625 w 32446"/>
                  <a:gd name="connsiteY13" fmla="*/ 0 h 28512"/>
                  <a:gd name="connsiteX14" fmla="*/ 26255 w 32446"/>
                  <a:gd name="connsiteY14" fmla="*/ 326 h 28512"/>
                  <a:gd name="connsiteX15" fmla="*/ 27084 w 32446"/>
                  <a:gd name="connsiteY15" fmla="*/ 1142 h 28512"/>
                  <a:gd name="connsiteX16" fmla="*/ 28906 w 32446"/>
                  <a:gd name="connsiteY16" fmla="*/ 7533 h 28512"/>
                  <a:gd name="connsiteX17" fmla="*/ 30892 w 32446"/>
                  <a:gd name="connsiteY17" fmla="*/ 14915 h 28512"/>
                  <a:gd name="connsiteX18" fmla="*/ 32374 w 32446"/>
                  <a:gd name="connsiteY18" fmla="*/ 19022 h 28512"/>
                  <a:gd name="connsiteX19" fmla="*/ 32374 w 32446"/>
                  <a:gd name="connsiteY19" fmla="*/ 20164 h 28512"/>
                  <a:gd name="connsiteX20" fmla="*/ 31707 w 32446"/>
                  <a:gd name="connsiteY20" fmla="*/ 19511 h 28512"/>
                  <a:gd name="connsiteX21" fmla="*/ 28567 w 32446"/>
                  <a:gd name="connsiteY21" fmla="*/ 17866 h 28512"/>
                  <a:gd name="connsiteX22" fmla="*/ 17009 w 32446"/>
                  <a:gd name="connsiteY22" fmla="*/ 20980 h 28512"/>
                  <a:gd name="connsiteX23" fmla="*/ 5792 w 32446"/>
                  <a:gd name="connsiteY23" fmla="*/ 24420 h 28512"/>
                  <a:gd name="connsiteX24" fmla="*/ 3154 w 32446"/>
                  <a:gd name="connsiteY24" fmla="*/ 27696 h 28512"/>
                  <a:gd name="connsiteX25" fmla="*/ 2991 w 32446"/>
                  <a:gd name="connsiteY25" fmla="*/ 28512 h 28512"/>
                  <a:gd name="connsiteX26" fmla="*/ 2502 w 32446"/>
                  <a:gd name="connsiteY26" fmla="*/ 27859 h 28512"/>
                  <a:gd name="connsiteX27" fmla="*/ 2339 w 32446"/>
                  <a:gd name="connsiteY27" fmla="*/ 27696 h 28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2446" h="28512">
                    <a:moveTo>
                      <a:pt x="2311" y="27724"/>
                    </a:moveTo>
                    <a:cubicBezTo>
                      <a:pt x="1822" y="26241"/>
                      <a:pt x="1645" y="24773"/>
                      <a:pt x="1319" y="23454"/>
                    </a:cubicBezTo>
                    <a:cubicBezTo>
                      <a:pt x="829" y="21972"/>
                      <a:pt x="326" y="20667"/>
                      <a:pt x="0" y="19688"/>
                    </a:cubicBezTo>
                    <a:lnTo>
                      <a:pt x="0" y="18872"/>
                    </a:lnTo>
                    <a:cubicBezTo>
                      <a:pt x="163" y="18872"/>
                      <a:pt x="489" y="19035"/>
                      <a:pt x="666" y="19362"/>
                    </a:cubicBezTo>
                    <a:cubicBezTo>
                      <a:pt x="1659" y="21170"/>
                      <a:pt x="1985" y="21170"/>
                      <a:pt x="5289" y="20341"/>
                    </a:cubicBezTo>
                    <a:cubicBezTo>
                      <a:pt x="6118" y="20177"/>
                      <a:pt x="10401" y="19022"/>
                      <a:pt x="14698" y="17716"/>
                    </a:cubicBezTo>
                    <a:cubicBezTo>
                      <a:pt x="19158" y="16398"/>
                      <a:pt x="23944" y="15092"/>
                      <a:pt x="24760" y="14766"/>
                    </a:cubicBezTo>
                    <a:cubicBezTo>
                      <a:pt x="26581" y="14113"/>
                      <a:pt x="27900" y="13624"/>
                      <a:pt x="28227" y="12958"/>
                    </a:cubicBezTo>
                    <a:cubicBezTo>
                      <a:pt x="28716" y="12305"/>
                      <a:pt x="28893" y="10823"/>
                      <a:pt x="27737" y="7057"/>
                    </a:cubicBezTo>
                    <a:cubicBezTo>
                      <a:pt x="27071" y="4922"/>
                      <a:pt x="26745" y="3780"/>
                      <a:pt x="26255" y="2950"/>
                    </a:cubicBezTo>
                    <a:cubicBezTo>
                      <a:pt x="25766" y="1972"/>
                      <a:pt x="24270" y="1305"/>
                      <a:pt x="22299" y="816"/>
                    </a:cubicBezTo>
                    <a:cubicBezTo>
                      <a:pt x="21632" y="653"/>
                      <a:pt x="21306" y="489"/>
                      <a:pt x="21306" y="326"/>
                    </a:cubicBezTo>
                    <a:cubicBezTo>
                      <a:pt x="21306" y="163"/>
                      <a:pt x="21972" y="0"/>
                      <a:pt x="22625" y="0"/>
                    </a:cubicBezTo>
                    <a:cubicBezTo>
                      <a:pt x="23114" y="0"/>
                      <a:pt x="25929" y="163"/>
                      <a:pt x="26255" y="326"/>
                    </a:cubicBezTo>
                    <a:cubicBezTo>
                      <a:pt x="26745" y="326"/>
                      <a:pt x="26921" y="816"/>
                      <a:pt x="27084" y="1142"/>
                    </a:cubicBezTo>
                    <a:cubicBezTo>
                      <a:pt x="27084" y="1632"/>
                      <a:pt x="28240" y="5248"/>
                      <a:pt x="28906" y="7533"/>
                    </a:cubicBezTo>
                    <a:cubicBezTo>
                      <a:pt x="29396" y="9994"/>
                      <a:pt x="30388" y="13270"/>
                      <a:pt x="30892" y="14915"/>
                    </a:cubicBezTo>
                    <a:cubicBezTo>
                      <a:pt x="31381" y="16398"/>
                      <a:pt x="32210" y="18355"/>
                      <a:pt x="32374" y="19022"/>
                    </a:cubicBezTo>
                    <a:cubicBezTo>
                      <a:pt x="32374" y="19511"/>
                      <a:pt x="32537" y="20001"/>
                      <a:pt x="32374" y="20164"/>
                    </a:cubicBezTo>
                    <a:cubicBezTo>
                      <a:pt x="32210" y="20164"/>
                      <a:pt x="31884" y="19837"/>
                      <a:pt x="31707" y="19511"/>
                    </a:cubicBezTo>
                    <a:cubicBezTo>
                      <a:pt x="30715" y="17540"/>
                      <a:pt x="30062" y="17540"/>
                      <a:pt x="28567" y="17866"/>
                    </a:cubicBezTo>
                    <a:cubicBezTo>
                      <a:pt x="26581" y="18192"/>
                      <a:pt x="23454" y="19185"/>
                      <a:pt x="17009" y="20980"/>
                    </a:cubicBezTo>
                    <a:cubicBezTo>
                      <a:pt x="10565" y="22774"/>
                      <a:pt x="7274" y="23767"/>
                      <a:pt x="5792" y="24420"/>
                    </a:cubicBezTo>
                    <a:cubicBezTo>
                      <a:pt x="3154" y="25398"/>
                      <a:pt x="2828" y="25562"/>
                      <a:pt x="3154" y="27696"/>
                    </a:cubicBezTo>
                    <a:cubicBezTo>
                      <a:pt x="3154" y="28349"/>
                      <a:pt x="3154" y="28512"/>
                      <a:pt x="2991" y="28512"/>
                    </a:cubicBezTo>
                    <a:cubicBezTo>
                      <a:pt x="2991" y="28512"/>
                      <a:pt x="2665" y="28349"/>
                      <a:pt x="2502" y="27859"/>
                    </a:cubicBezTo>
                    <a:lnTo>
                      <a:pt x="2339" y="27696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EEEAD168-5438-93E8-7FD9-3536B41BD622}"/>
                  </a:ext>
                </a:extLst>
              </p:cNvPr>
              <p:cNvSpPr/>
              <p:nvPr/>
            </p:nvSpPr>
            <p:spPr>
              <a:xfrm>
                <a:off x="10195956" y="6479856"/>
                <a:ext cx="32644" cy="31808"/>
              </a:xfrm>
              <a:custGeom>
                <a:avLst/>
                <a:gdLst>
                  <a:gd name="connsiteX0" fmla="*/ 15404 w 32644"/>
                  <a:gd name="connsiteY0" fmla="*/ 59 h 31808"/>
                  <a:gd name="connsiteX1" fmla="*/ 30592 w 32644"/>
                  <a:gd name="connsiteY1" fmla="*/ 7931 h 31808"/>
                  <a:gd name="connsiteX2" fmla="*/ 32577 w 32644"/>
                  <a:gd name="connsiteY2" fmla="*/ 14322 h 31808"/>
                  <a:gd name="connsiteX3" fmla="*/ 17390 w 32644"/>
                  <a:gd name="connsiteY3" fmla="*/ 31712 h 31808"/>
                  <a:gd name="connsiteX4" fmla="*/ 4024 w 32644"/>
                  <a:gd name="connsiteY4" fmla="*/ 26463 h 31808"/>
                  <a:gd name="connsiteX5" fmla="*/ 67 w 32644"/>
                  <a:gd name="connsiteY5" fmla="*/ 17272 h 31808"/>
                  <a:gd name="connsiteX6" fmla="*/ 15255 w 32644"/>
                  <a:gd name="connsiteY6" fmla="*/ 45 h 31808"/>
                  <a:gd name="connsiteX7" fmla="*/ 15418 w 32644"/>
                  <a:gd name="connsiteY7" fmla="*/ 45 h 31808"/>
                  <a:gd name="connsiteX8" fmla="*/ 5343 w 32644"/>
                  <a:gd name="connsiteY8" fmla="*/ 25158 h 31808"/>
                  <a:gd name="connsiteX9" fmla="*/ 16900 w 32644"/>
                  <a:gd name="connsiteY9" fmla="*/ 27619 h 31808"/>
                  <a:gd name="connsiteX10" fmla="*/ 27465 w 32644"/>
                  <a:gd name="connsiteY10" fmla="*/ 22860 h 31808"/>
                  <a:gd name="connsiteX11" fmla="*/ 31584 w 32644"/>
                  <a:gd name="connsiteY11" fmla="*/ 13506 h 31808"/>
                  <a:gd name="connsiteX12" fmla="*/ 29110 w 32644"/>
                  <a:gd name="connsiteY12" fmla="*/ 8421 h 31808"/>
                  <a:gd name="connsiteX13" fmla="*/ 15744 w 32644"/>
                  <a:gd name="connsiteY13" fmla="*/ 4315 h 31808"/>
                  <a:gd name="connsiteX14" fmla="*/ 4187 w 32644"/>
                  <a:gd name="connsiteY14" fmla="*/ 9563 h 31808"/>
                  <a:gd name="connsiteX15" fmla="*/ 883 w 32644"/>
                  <a:gd name="connsiteY15" fmla="*/ 18251 h 31808"/>
                  <a:gd name="connsiteX16" fmla="*/ 5180 w 32644"/>
                  <a:gd name="connsiteY16" fmla="*/ 25308 h 31808"/>
                  <a:gd name="connsiteX17" fmla="*/ 5343 w 32644"/>
                  <a:gd name="connsiteY17" fmla="*/ 25145 h 31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2644" h="31808">
                    <a:moveTo>
                      <a:pt x="15404" y="59"/>
                    </a:moveTo>
                    <a:cubicBezTo>
                      <a:pt x="23331" y="-594"/>
                      <a:pt x="28607" y="4328"/>
                      <a:pt x="30592" y="7931"/>
                    </a:cubicBezTo>
                    <a:cubicBezTo>
                      <a:pt x="31584" y="9903"/>
                      <a:pt x="32400" y="12037"/>
                      <a:pt x="32577" y="14322"/>
                    </a:cubicBezTo>
                    <a:cubicBezTo>
                      <a:pt x="33406" y="23173"/>
                      <a:pt x="26472" y="31059"/>
                      <a:pt x="17390" y="31712"/>
                    </a:cubicBezTo>
                    <a:cubicBezTo>
                      <a:pt x="12440" y="32201"/>
                      <a:pt x="7981" y="30896"/>
                      <a:pt x="4024" y="26463"/>
                    </a:cubicBezTo>
                    <a:cubicBezTo>
                      <a:pt x="1876" y="24166"/>
                      <a:pt x="394" y="20399"/>
                      <a:pt x="67" y="17272"/>
                    </a:cubicBezTo>
                    <a:cubicBezTo>
                      <a:pt x="-762" y="8747"/>
                      <a:pt x="6172" y="875"/>
                      <a:pt x="15255" y="45"/>
                    </a:cubicBezTo>
                    <a:lnTo>
                      <a:pt x="15418" y="45"/>
                    </a:lnTo>
                    <a:close/>
                    <a:moveTo>
                      <a:pt x="5343" y="25158"/>
                    </a:moveTo>
                    <a:cubicBezTo>
                      <a:pt x="8484" y="27293"/>
                      <a:pt x="12930" y="27945"/>
                      <a:pt x="16900" y="27619"/>
                    </a:cubicBezTo>
                    <a:cubicBezTo>
                      <a:pt x="20693" y="27293"/>
                      <a:pt x="24827" y="25484"/>
                      <a:pt x="27465" y="22860"/>
                    </a:cubicBezTo>
                    <a:cubicBezTo>
                      <a:pt x="31095" y="19584"/>
                      <a:pt x="31924" y="16293"/>
                      <a:pt x="31584" y="13506"/>
                    </a:cubicBezTo>
                    <a:cubicBezTo>
                      <a:pt x="31584" y="11697"/>
                      <a:pt x="30755" y="9903"/>
                      <a:pt x="29110" y="8421"/>
                    </a:cubicBezTo>
                    <a:cubicBezTo>
                      <a:pt x="27125" y="6286"/>
                      <a:pt x="22515" y="3662"/>
                      <a:pt x="15744" y="4315"/>
                    </a:cubicBezTo>
                    <a:cubicBezTo>
                      <a:pt x="11448" y="4641"/>
                      <a:pt x="7328" y="6449"/>
                      <a:pt x="4187" y="9563"/>
                    </a:cubicBezTo>
                    <a:cubicBezTo>
                      <a:pt x="2202" y="11534"/>
                      <a:pt x="557" y="14322"/>
                      <a:pt x="883" y="18251"/>
                    </a:cubicBezTo>
                    <a:cubicBezTo>
                      <a:pt x="1046" y="21038"/>
                      <a:pt x="3358" y="23826"/>
                      <a:pt x="5180" y="25308"/>
                    </a:cubicBezTo>
                    <a:lnTo>
                      <a:pt x="5343" y="25145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D8CF39B3-21B1-1AFE-6875-73389794490B}"/>
                  </a:ext>
                </a:extLst>
              </p:cNvPr>
              <p:cNvSpPr/>
              <p:nvPr/>
            </p:nvSpPr>
            <p:spPr>
              <a:xfrm>
                <a:off x="10196132" y="6448262"/>
                <a:ext cx="34535" cy="27723"/>
              </a:xfrm>
              <a:custGeom>
                <a:avLst/>
                <a:gdLst>
                  <a:gd name="connsiteX0" fmla="*/ 3847 w 34535"/>
                  <a:gd name="connsiteY0" fmla="*/ 7057 h 27723"/>
                  <a:gd name="connsiteX1" fmla="*/ 10116 w 34535"/>
                  <a:gd name="connsiteY1" fmla="*/ 4759 h 27723"/>
                  <a:gd name="connsiteX2" fmla="*/ 15228 w 34535"/>
                  <a:gd name="connsiteY2" fmla="*/ 8199 h 27723"/>
                  <a:gd name="connsiteX3" fmla="*/ 16384 w 34535"/>
                  <a:gd name="connsiteY3" fmla="*/ 11149 h 27723"/>
                  <a:gd name="connsiteX4" fmla="*/ 17213 w 34535"/>
                  <a:gd name="connsiteY4" fmla="*/ 11149 h 27723"/>
                  <a:gd name="connsiteX5" fmla="*/ 26622 w 34535"/>
                  <a:gd name="connsiteY5" fmla="*/ 7043 h 27723"/>
                  <a:gd name="connsiteX6" fmla="*/ 31571 w 34535"/>
                  <a:gd name="connsiteY6" fmla="*/ 4093 h 27723"/>
                  <a:gd name="connsiteX7" fmla="*/ 33882 w 34535"/>
                  <a:gd name="connsiteY7" fmla="*/ 653 h 27723"/>
                  <a:gd name="connsiteX8" fmla="*/ 34209 w 34535"/>
                  <a:gd name="connsiteY8" fmla="*/ 0 h 27723"/>
                  <a:gd name="connsiteX9" fmla="*/ 34535 w 34535"/>
                  <a:gd name="connsiteY9" fmla="*/ 653 h 27723"/>
                  <a:gd name="connsiteX10" fmla="*/ 34535 w 34535"/>
                  <a:gd name="connsiteY10" fmla="*/ 2787 h 27723"/>
                  <a:gd name="connsiteX11" fmla="*/ 29749 w 34535"/>
                  <a:gd name="connsiteY11" fmla="*/ 9354 h 27723"/>
                  <a:gd name="connsiteX12" fmla="*/ 18532 w 34535"/>
                  <a:gd name="connsiteY12" fmla="*/ 14603 h 27723"/>
                  <a:gd name="connsiteX13" fmla="*/ 16887 w 34535"/>
                  <a:gd name="connsiteY13" fmla="*/ 16248 h 27723"/>
                  <a:gd name="connsiteX14" fmla="*/ 16560 w 34535"/>
                  <a:gd name="connsiteY14" fmla="*/ 18219 h 27723"/>
                  <a:gd name="connsiteX15" fmla="*/ 17050 w 34535"/>
                  <a:gd name="connsiteY15" fmla="*/ 18709 h 27723"/>
                  <a:gd name="connsiteX16" fmla="*/ 25140 w 34535"/>
                  <a:gd name="connsiteY16" fmla="*/ 19851 h 27723"/>
                  <a:gd name="connsiteX17" fmla="*/ 29763 w 34535"/>
                  <a:gd name="connsiteY17" fmla="*/ 20014 h 27723"/>
                  <a:gd name="connsiteX18" fmla="*/ 31408 w 34535"/>
                  <a:gd name="connsiteY18" fmla="*/ 18043 h 27723"/>
                  <a:gd name="connsiteX19" fmla="*/ 31897 w 34535"/>
                  <a:gd name="connsiteY19" fmla="*/ 17390 h 27723"/>
                  <a:gd name="connsiteX20" fmla="*/ 32060 w 34535"/>
                  <a:gd name="connsiteY20" fmla="*/ 18369 h 27723"/>
                  <a:gd name="connsiteX21" fmla="*/ 31231 w 34535"/>
                  <a:gd name="connsiteY21" fmla="*/ 22475 h 27723"/>
                  <a:gd name="connsiteX22" fmla="*/ 30905 w 34535"/>
                  <a:gd name="connsiteY22" fmla="*/ 26908 h 27723"/>
                  <a:gd name="connsiteX23" fmla="*/ 30415 w 34535"/>
                  <a:gd name="connsiteY23" fmla="*/ 27724 h 27723"/>
                  <a:gd name="connsiteX24" fmla="*/ 30089 w 34535"/>
                  <a:gd name="connsiteY24" fmla="*/ 26745 h 27723"/>
                  <a:gd name="connsiteX25" fmla="*/ 27614 w 34535"/>
                  <a:gd name="connsiteY25" fmla="*/ 24120 h 27723"/>
                  <a:gd name="connsiteX26" fmla="*/ 14915 w 34535"/>
                  <a:gd name="connsiteY26" fmla="*/ 22312 h 27723"/>
                  <a:gd name="connsiteX27" fmla="*/ 3358 w 34535"/>
                  <a:gd name="connsiteY27" fmla="*/ 21170 h 27723"/>
                  <a:gd name="connsiteX28" fmla="*/ 720 w 34535"/>
                  <a:gd name="connsiteY28" fmla="*/ 22978 h 27723"/>
                  <a:gd name="connsiteX29" fmla="*/ 231 w 34535"/>
                  <a:gd name="connsiteY29" fmla="*/ 23794 h 27723"/>
                  <a:gd name="connsiteX30" fmla="*/ 68 w 34535"/>
                  <a:gd name="connsiteY30" fmla="*/ 22815 h 27723"/>
                  <a:gd name="connsiteX31" fmla="*/ 734 w 34535"/>
                  <a:gd name="connsiteY31" fmla="*/ 19049 h 27723"/>
                  <a:gd name="connsiteX32" fmla="*/ 1223 w 34535"/>
                  <a:gd name="connsiteY32" fmla="*/ 13148 h 27723"/>
                  <a:gd name="connsiteX33" fmla="*/ 3861 w 34535"/>
                  <a:gd name="connsiteY33" fmla="*/ 6921 h 27723"/>
                  <a:gd name="connsiteX34" fmla="*/ 3861 w 34535"/>
                  <a:gd name="connsiteY34" fmla="*/ 7084 h 27723"/>
                  <a:gd name="connsiteX35" fmla="*/ 2039 w 34535"/>
                  <a:gd name="connsiteY35" fmla="*/ 16737 h 27723"/>
                  <a:gd name="connsiteX36" fmla="*/ 2868 w 34535"/>
                  <a:gd name="connsiteY36" fmla="*/ 17064 h 27723"/>
                  <a:gd name="connsiteX37" fmla="*/ 14752 w 34535"/>
                  <a:gd name="connsiteY37" fmla="*/ 18709 h 27723"/>
                  <a:gd name="connsiteX38" fmla="*/ 15581 w 34535"/>
                  <a:gd name="connsiteY38" fmla="*/ 18383 h 27723"/>
                  <a:gd name="connsiteX39" fmla="*/ 15908 w 34535"/>
                  <a:gd name="connsiteY39" fmla="*/ 17241 h 27723"/>
                  <a:gd name="connsiteX40" fmla="*/ 15581 w 34535"/>
                  <a:gd name="connsiteY40" fmla="*/ 11992 h 27723"/>
                  <a:gd name="connsiteX41" fmla="*/ 10469 w 34535"/>
                  <a:gd name="connsiteY41" fmla="*/ 8552 h 27723"/>
                  <a:gd name="connsiteX42" fmla="*/ 4690 w 34535"/>
                  <a:gd name="connsiteY42" fmla="*/ 9694 h 27723"/>
                  <a:gd name="connsiteX43" fmla="*/ 2053 w 34535"/>
                  <a:gd name="connsiteY43" fmla="*/ 14943 h 27723"/>
                  <a:gd name="connsiteX44" fmla="*/ 2053 w 34535"/>
                  <a:gd name="connsiteY44" fmla="*/ 16751 h 27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34535" h="27723">
                    <a:moveTo>
                      <a:pt x="3847" y="7057"/>
                    </a:moveTo>
                    <a:cubicBezTo>
                      <a:pt x="5656" y="5085"/>
                      <a:pt x="7804" y="4596"/>
                      <a:pt x="10116" y="4759"/>
                    </a:cubicBezTo>
                    <a:cubicBezTo>
                      <a:pt x="13256" y="5085"/>
                      <a:pt x="14575" y="7057"/>
                      <a:pt x="15228" y="8199"/>
                    </a:cubicBezTo>
                    <a:cubicBezTo>
                      <a:pt x="15894" y="9015"/>
                      <a:pt x="16220" y="10333"/>
                      <a:pt x="16384" y="11149"/>
                    </a:cubicBezTo>
                    <a:cubicBezTo>
                      <a:pt x="16384" y="11312"/>
                      <a:pt x="16710" y="11312"/>
                      <a:pt x="17213" y="11149"/>
                    </a:cubicBezTo>
                    <a:cubicBezTo>
                      <a:pt x="19198" y="10497"/>
                      <a:pt x="24147" y="8362"/>
                      <a:pt x="26622" y="7043"/>
                    </a:cubicBezTo>
                    <a:cubicBezTo>
                      <a:pt x="28933" y="5901"/>
                      <a:pt x="30415" y="4908"/>
                      <a:pt x="31571" y="4093"/>
                    </a:cubicBezTo>
                    <a:cubicBezTo>
                      <a:pt x="33216" y="2774"/>
                      <a:pt x="33719" y="1632"/>
                      <a:pt x="33882" y="653"/>
                    </a:cubicBezTo>
                    <a:cubicBezTo>
                      <a:pt x="33882" y="326"/>
                      <a:pt x="34046" y="0"/>
                      <a:pt x="34209" y="0"/>
                    </a:cubicBezTo>
                    <a:cubicBezTo>
                      <a:pt x="34209" y="0"/>
                      <a:pt x="34535" y="163"/>
                      <a:pt x="34535" y="653"/>
                    </a:cubicBezTo>
                    <a:lnTo>
                      <a:pt x="34535" y="2787"/>
                    </a:lnTo>
                    <a:cubicBezTo>
                      <a:pt x="34209" y="5901"/>
                      <a:pt x="32550" y="7872"/>
                      <a:pt x="29749" y="9354"/>
                    </a:cubicBezTo>
                    <a:cubicBezTo>
                      <a:pt x="26608" y="11163"/>
                      <a:pt x="20177" y="13950"/>
                      <a:pt x="18532" y="14603"/>
                    </a:cubicBezTo>
                    <a:cubicBezTo>
                      <a:pt x="17539" y="15092"/>
                      <a:pt x="17050" y="15582"/>
                      <a:pt x="16887" y="16248"/>
                    </a:cubicBezTo>
                    <a:cubicBezTo>
                      <a:pt x="16887" y="16737"/>
                      <a:pt x="16560" y="17227"/>
                      <a:pt x="16560" y="18219"/>
                    </a:cubicBezTo>
                    <a:cubicBezTo>
                      <a:pt x="16560" y="18383"/>
                      <a:pt x="16723" y="18709"/>
                      <a:pt x="17050" y="18709"/>
                    </a:cubicBezTo>
                    <a:cubicBezTo>
                      <a:pt x="17539" y="18872"/>
                      <a:pt x="23318" y="19525"/>
                      <a:pt x="25140" y="19851"/>
                    </a:cubicBezTo>
                    <a:cubicBezTo>
                      <a:pt x="27778" y="20177"/>
                      <a:pt x="29436" y="20177"/>
                      <a:pt x="29763" y="20014"/>
                    </a:cubicBezTo>
                    <a:cubicBezTo>
                      <a:pt x="30429" y="20014"/>
                      <a:pt x="30918" y="19688"/>
                      <a:pt x="31408" y="18043"/>
                    </a:cubicBezTo>
                    <a:cubicBezTo>
                      <a:pt x="31571" y="17553"/>
                      <a:pt x="31734" y="17390"/>
                      <a:pt x="31897" y="17390"/>
                    </a:cubicBezTo>
                    <a:cubicBezTo>
                      <a:pt x="32060" y="17390"/>
                      <a:pt x="32224" y="17880"/>
                      <a:pt x="32060" y="18369"/>
                    </a:cubicBezTo>
                    <a:cubicBezTo>
                      <a:pt x="32060" y="19185"/>
                      <a:pt x="31571" y="20667"/>
                      <a:pt x="31231" y="22475"/>
                    </a:cubicBezTo>
                    <a:cubicBezTo>
                      <a:pt x="31068" y="24284"/>
                      <a:pt x="31068" y="25915"/>
                      <a:pt x="30905" y="26908"/>
                    </a:cubicBezTo>
                    <a:cubicBezTo>
                      <a:pt x="30905" y="27397"/>
                      <a:pt x="30742" y="27724"/>
                      <a:pt x="30415" y="27724"/>
                    </a:cubicBezTo>
                    <a:cubicBezTo>
                      <a:pt x="30252" y="27724"/>
                      <a:pt x="30089" y="27397"/>
                      <a:pt x="30089" y="26745"/>
                    </a:cubicBezTo>
                    <a:cubicBezTo>
                      <a:pt x="30089" y="25099"/>
                      <a:pt x="29600" y="24610"/>
                      <a:pt x="27614" y="24120"/>
                    </a:cubicBezTo>
                    <a:cubicBezTo>
                      <a:pt x="24813" y="23631"/>
                      <a:pt x="21020" y="22978"/>
                      <a:pt x="14915" y="22312"/>
                    </a:cubicBezTo>
                    <a:cubicBezTo>
                      <a:pt x="8144" y="21496"/>
                      <a:pt x="5017" y="21170"/>
                      <a:pt x="3358" y="21170"/>
                    </a:cubicBezTo>
                    <a:cubicBezTo>
                      <a:pt x="2039" y="21170"/>
                      <a:pt x="1210" y="21170"/>
                      <a:pt x="720" y="22978"/>
                    </a:cubicBezTo>
                    <a:cubicBezTo>
                      <a:pt x="720" y="23468"/>
                      <a:pt x="394" y="23794"/>
                      <a:pt x="231" y="23794"/>
                    </a:cubicBezTo>
                    <a:cubicBezTo>
                      <a:pt x="68" y="23794"/>
                      <a:pt x="-96" y="23468"/>
                      <a:pt x="68" y="22815"/>
                    </a:cubicBezTo>
                    <a:cubicBezTo>
                      <a:pt x="68" y="22162"/>
                      <a:pt x="557" y="20680"/>
                      <a:pt x="734" y="19049"/>
                    </a:cubicBezTo>
                    <a:cubicBezTo>
                      <a:pt x="1060" y="17077"/>
                      <a:pt x="897" y="15609"/>
                      <a:pt x="1223" y="13148"/>
                    </a:cubicBezTo>
                    <a:cubicBezTo>
                      <a:pt x="1550" y="10197"/>
                      <a:pt x="2379" y="8389"/>
                      <a:pt x="3861" y="6921"/>
                    </a:cubicBezTo>
                    <a:lnTo>
                      <a:pt x="3861" y="7084"/>
                    </a:lnTo>
                    <a:close/>
                    <a:moveTo>
                      <a:pt x="2039" y="16737"/>
                    </a:moveTo>
                    <a:cubicBezTo>
                      <a:pt x="2039" y="16737"/>
                      <a:pt x="2039" y="17064"/>
                      <a:pt x="2868" y="17064"/>
                    </a:cubicBezTo>
                    <a:cubicBezTo>
                      <a:pt x="3861" y="17227"/>
                      <a:pt x="13923" y="18546"/>
                      <a:pt x="14752" y="18709"/>
                    </a:cubicBezTo>
                    <a:cubicBezTo>
                      <a:pt x="15418" y="18709"/>
                      <a:pt x="15581" y="18709"/>
                      <a:pt x="15581" y="18383"/>
                    </a:cubicBezTo>
                    <a:cubicBezTo>
                      <a:pt x="15581" y="18219"/>
                      <a:pt x="15745" y="17567"/>
                      <a:pt x="15908" y="17241"/>
                    </a:cubicBezTo>
                    <a:cubicBezTo>
                      <a:pt x="15908" y="15922"/>
                      <a:pt x="15908" y="13134"/>
                      <a:pt x="15581" y="11992"/>
                    </a:cubicBezTo>
                    <a:cubicBezTo>
                      <a:pt x="14752" y="10510"/>
                      <a:pt x="13107" y="8879"/>
                      <a:pt x="10469" y="8552"/>
                    </a:cubicBezTo>
                    <a:cubicBezTo>
                      <a:pt x="7994" y="8226"/>
                      <a:pt x="6009" y="8552"/>
                      <a:pt x="4690" y="9694"/>
                    </a:cubicBezTo>
                    <a:cubicBezTo>
                      <a:pt x="3208" y="10837"/>
                      <a:pt x="2379" y="12482"/>
                      <a:pt x="2053" y="14943"/>
                    </a:cubicBezTo>
                    <a:lnTo>
                      <a:pt x="2053" y="16751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42515F3D-1230-1369-67E0-08F8BD2ABC62}"/>
                  </a:ext>
                </a:extLst>
              </p:cNvPr>
              <p:cNvSpPr/>
              <p:nvPr/>
            </p:nvSpPr>
            <p:spPr>
              <a:xfrm>
                <a:off x="10201965" y="6420158"/>
                <a:ext cx="36108" cy="28892"/>
              </a:xfrm>
              <a:custGeom>
                <a:avLst/>
                <a:gdLst>
                  <a:gd name="connsiteX0" fmla="*/ 0 w 36108"/>
                  <a:gd name="connsiteY0" fmla="*/ 17444 h 28892"/>
                  <a:gd name="connsiteX1" fmla="*/ 1482 w 36108"/>
                  <a:gd name="connsiteY1" fmla="*/ 13678 h 28892"/>
                  <a:gd name="connsiteX2" fmla="*/ 4949 w 36108"/>
                  <a:gd name="connsiteY2" fmla="*/ 3018 h 28892"/>
                  <a:gd name="connsiteX3" fmla="*/ 5779 w 36108"/>
                  <a:gd name="connsiteY3" fmla="*/ 231 h 28892"/>
                  <a:gd name="connsiteX4" fmla="*/ 6608 w 36108"/>
                  <a:gd name="connsiteY4" fmla="*/ 68 h 28892"/>
                  <a:gd name="connsiteX5" fmla="*/ 9912 w 36108"/>
                  <a:gd name="connsiteY5" fmla="*/ 720 h 28892"/>
                  <a:gd name="connsiteX6" fmla="*/ 10578 w 36108"/>
                  <a:gd name="connsiteY6" fmla="*/ 1210 h 28892"/>
                  <a:gd name="connsiteX7" fmla="*/ 9749 w 36108"/>
                  <a:gd name="connsiteY7" fmla="*/ 1536 h 28892"/>
                  <a:gd name="connsiteX8" fmla="*/ 6118 w 36108"/>
                  <a:gd name="connsiteY8" fmla="*/ 3181 h 28892"/>
                  <a:gd name="connsiteX9" fmla="*/ 3154 w 36108"/>
                  <a:gd name="connsiteY9" fmla="*/ 11869 h 28892"/>
                  <a:gd name="connsiteX10" fmla="*/ 4800 w 36108"/>
                  <a:gd name="connsiteY10" fmla="*/ 13012 h 28892"/>
                  <a:gd name="connsiteX11" fmla="*/ 15527 w 36108"/>
                  <a:gd name="connsiteY11" fmla="*/ 16452 h 28892"/>
                  <a:gd name="connsiteX12" fmla="*/ 16357 w 36108"/>
                  <a:gd name="connsiteY12" fmla="*/ 16452 h 28892"/>
                  <a:gd name="connsiteX13" fmla="*/ 18342 w 36108"/>
                  <a:gd name="connsiteY13" fmla="*/ 10551 h 28892"/>
                  <a:gd name="connsiteX14" fmla="*/ 19008 w 36108"/>
                  <a:gd name="connsiteY14" fmla="*/ 7274 h 28892"/>
                  <a:gd name="connsiteX15" fmla="*/ 17689 w 36108"/>
                  <a:gd name="connsiteY15" fmla="*/ 5465 h 28892"/>
                  <a:gd name="connsiteX16" fmla="*/ 17363 w 36108"/>
                  <a:gd name="connsiteY16" fmla="*/ 4813 h 28892"/>
                  <a:gd name="connsiteX17" fmla="*/ 18029 w 36108"/>
                  <a:gd name="connsiteY17" fmla="*/ 4813 h 28892"/>
                  <a:gd name="connsiteX18" fmla="*/ 20341 w 36108"/>
                  <a:gd name="connsiteY18" fmla="*/ 5955 h 28892"/>
                  <a:gd name="connsiteX19" fmla="*/ 22978 w 36108"/>
                  <a:gd name="connsiteY19" fmla="*/ 6771 h 28892"/>
                  <a:gd name="connsiteX20" fmla="*/ 23808 w 36108"/>
                  <a:gd name="connsiteY20" fmla="*/ 7423 h 28892"/>
                  <a:gd name="connsiteX21" fmla="*/ 22652 w 36108"/>
                  <a:gd name="connsiteY21" fmla="*/ 7587 h 28892"/>
                  <a:gd name="connsiteX22" fmla="*/ 20844 w 36108"/>
                  <a:gd name="connsiteY22" fmla="*/ 8239 h 28892"/>
                  <a:gd name="connsiteX23" fmla="*/ 17703 w 36108"/>
                  <a:gd name="connsiteY23" fmla="*/ 16764 h 28892"/>
                  <a:gd name="connsiteX24" fmla="*/ 18532 w 36108"/>
                  <a:gd name="connsiteY24" fmla="*/ 17417 h 28892"/>
                  <a:gd name="connsiteX25" fmla="*/ 28431 w 36108"/>
                  <a:gd name="connsiteY25" fmla="*/ 20530 h 28892"/>
                  <a:gd name="connsiteX26" fmla="*/ 30905 w 36108"/>
                  <a:gd name="connsiteY26" fmla="*/ 20041 h 28892"/>
                  <a:gd name="connsiteX27" fmla="*/ 32890 w 36108"/>
                  <a:gd name="connsiteY27" fmla="*/ 15609 h 28892"/>
                  <a:gd name="connsiteX28" fmla="*/ 33883 w 36108"/>
                  <a:gd name="connsiteY28" fmla="*/ 9708 h 28892"/>
                  <a:gd name="connsiteX29" fmla="*/ 32238 w 36108"/>
                  <a:gd name="connsiteY29" fmla="*/ 7247 h 28892"/>
                  <a:gd name="connsiteX30" fmla="*/ 31748 w 36108"/>
                  <a:gd name="connsiteY30" fmla="*/ 6104 h 28892"/>
                  <a:gd name="connsiteX31" fmla="*/ 32577 w 36108"/>
                  <a:gd name="connsiteY31" fmla="*/ 6268 h 28892"/>
                  <a:gd name="connsiteX32" fmla="*/ 35718 w 36108"/>
                  <a:gd name="connsiteY32" fmla="*/ 8402 h 28892"/>
                  <a:gd name="connsiteX33" fmla="*/ 36045 w 36108"/>
                  <a:gd name="connsiteY33" fmla="*/ 9381 h 28892"/>
                  <a:gd name="connsiteX34" fmla="*/ 31259 w 36108"/>
                  <a:gd name="connsiteY34" fmla="*/ 23318 h 28892"/>
                  <a:gd name="connsiteX35" fmla="*/ 29940 w 36108"/>
                  <a:gd name="connsiteY35" fmla="*/ 28077 h 28892"/>
                  <a:gd name="connsiteX36" fmla="*/ 29274 w 36108"/>
                  <a:gd name="connsiteY36" fmla="*/ 28892 h 28892"/>
                  <a:gd name="connsiteX37" fmla="*/ 29274 w 36108"/>
                  <a:gd name="connsiteY37" fmla="*/ 27913 h 28892"/>
                  <a:gd name="connsiteX38" fmla="*/ 27125 w 36108"/>
                  <a:gd name="connsiteY38" fmla="*/ 24474 h 28892"/>
                  <a:gd name="connsiteX39" fmla="*/ 5507 w 36108"/>
                  <a:gd name="connsiteY39" fmla="*/ 17254 h 28892"/>
                  <a:gd name="connsiteX40" fmla="*/ 1210 w 36108"/>
                  <a:gd name="connsiteY40" fmla="*/ 18233 h 28892"/>
                  <a:gd name="connsiteX41" fmla="*/ 544 w 36108"/>
                  <a:gd name="connsiteY41" fmla="*/ 18722 h 28892"/>
                  <a:gd name="connsiteX42" fmla="*/ 544 w 36108"/>
                  <a:gd name="connsiteY42" fmla="*/ 17906 h 28892"/>
                  <a:gd name="connsiteX43" fmla="*/ 54 w 36108"/>
                  <a:gd name="connsiteY43" fmla="*/ 17417 h 288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6108" h="28892">
                    <a:moveTo>
                      <a:pt x="0" y="17444"/>
                    </a:moveTo>
                    <a:cubicBezTo>
                      <a:pt x="326" y="16302"/>
                      <a:pt x="993" y="14983"/>
                      <a:pt x="1482" y="13678"/>
                    </a:cubicBezTo>
                    <a:cubicBezTo>
                      <a:pt x="2311" y="11217"/>
                      <a:pt x="4283" y="4826"/>
                      <a:pt x="4949" y="3018"/>
                    </a:cubicBezTo>
                    <a:cubicBezTo>
                      <a:pt x="5439" y="1373"/>
                      <a:pt x="5615" y="557"/>
                      <a:pt x="5779" y="231"/>
                    </a:cubicBezTo>
                    <a:cubicBezTo>
                      <a:pt x="5779" y="68"/>
                      <a:pt x="6105" y="-96"/>
                      <a:pt x="6608" y="68"/>
                    </a:cubicBezTo>
                    <a:cubicBezTo>
                      <a:pt x="7097" y="68"/>
                      <a:pt x="8919" y="720"/>
                      <a:pt x="9912" y="720"/>
                    </a:cubicBezTo>
                    <a:cubicBezTo>
                      <a:pt x="10238" y="720"/>
                      <a:pt x="10578" y="883"/>
                      <a:pt x="10578" y="1210"/>
                    </a:cubicBezTo>
                    <a:cubicBezTo>
                      <a:pt x="10578" y="1210"/>
                      <a:pt x="10415" y="1373"/>
                      <a:pt x="9749" y="1536"/>
                    </a:cubicBezTo>
                    <a:cubicBezTo>
                      <a:pt x="7600" y="1536"/>
                      <a:pt x="6608" y="2352"/>
                      <a:pt x="6118" y="3181"/>
                    </a:cubicBezTo>
                    <a:cubicBezTo>
                      <a:pt x="5629" y="4160"/>
                      <a:pt x="3644" y="10401"/>
                      <a:pt x="3154" y="11869"/>
                    </a:cubicBezTo>
                    <a:cubicBezTo>
                      <a:pt x="3154" y="12196"/>
                      <a:pt x="3154" y="12522"/>
                      <a:pt x="4800" y="13012"/>
                    </a:cubicBezTo>
                    <a:cubicBezTo>
                      <a:pt x="6282" y="13501"/>
                      <a:pt x="12223" y="15473"/>
                      <a:pt x="15527" y="16452"/>
                    </a:cubicBezTo>
                    <a:cubicBezTo>
                      <a:pt x="16017" y="16615"/>
                      <a:pt x="16357" y="16452"/>
                      <a:pt x="16357" y="16452"/>
                    </a:cubicBezTo>
                    <a:lnTo>
                      <a:pt x="18342" y="10551"/>
                    </a:lnTo>
                    <a:cubicBezTo>
                      <a:pt x="19008" y="8416"/>
                      <a:pt x="19171" y="7763"/>
                      <a:pt x="19008" y="7274"/>
                    </a:cubicBezTo>
                    <a:cubicBezTo>
                      <a:pt x="19008" y="6947"/>
                      <a:pt x="18519" y="6295"/>
                      <a:pt x="17689" y="5465"/>
                    </a:cubicBezTo>
                    <a:cubicBezTo>
                      <a:pt x="17363" y="5302"/>
                      <a:pt x="17200" y="4976"/>
                      <a:pt x="17363" y="4813"/>
                    </a:cubicBezTo>
                    <a:lnTo>
                      <a:pt x="18029" y="4813"/>
                    </a:lnTo>
                    <a:cubicBezTo>
                      <a:pt x="18355" y="4813"/>
                      <a:pt x="19674" y="5629"/>
                      <a:pt x="20341" y="5955"/>
                    </a:cubicBezTo>
                    <a:cubicBezTo>
                      <a:pt x="21170" y="6281"/>
                      <a:pt x="22652" y="6608"/>
                      <a:pt x="22978" y="6771"/>
                    </a:cubicBezTo>
                    <a:cubicBezTo>
                      <a:pt x="23644" y="6771"/>
                      <a:pt x="23808" y="7260"/>
                      <a:pt x="23808" y="7423"/>
                    </a:cubicBezTo>
                    <a:cubicBezTo>
                      <a:pt x="23808" y="7587"/>
                      <a:pt x="23481" y="7423"/>
                      <a:pt x="22652" y="7587"/>
                    </a:cubicBezTo>
                    <a:cubicBezTo>
                      <a:pt x="22162" y="7587"/>
                      <a:pt x="21170" y="7587"/>
                      <a:pt x="20844" y="8239"/>
                    </a:cubicBezTo>
                    <a:cubicBezTo>
                      <a:pt x="20177" y="9218"/>
                      <a:pt x="19851" y="10537"/>
                      <a:pt x="17703" y="16764"/>
                    </a:cubicBezTo>
                    <a:cubicBezTo>
                      <a:pt x="17703" y="16982"/>
                      <a:pt x="17979" y="17199"/>
                      <a:pt x="18532" y="17417"/>
                    </a:cubicBezTo>
                    <a:cubicBezTo>
                      <a:pt x="20844" y="18233"/>
                      <a:pt x="27438" y="20204"/>
                      <a:pt x="28431" y="20530"/>
                    </a:cubicBezTo>
                    <a:cubicBezTo>
                      <a:pt x="28920" y="20694"/>
                      <a:pt x="30239" y="20694"/>
                      <a:pt x="30905" y="20041"/>
                    </a:cubicBezTo>
                    <a:cubicBezTo>
                      <a:pt x="31395" y="19388"/>
                      <a:pt x="31898" y="18722"/>
                      <a:pt x="32890" y="15609"/>
                    </a:cubicBezTo>
                    <a:cubicBezTo>
                      <a:pt x="34209" y="11665"/>
                      <a:pt x="34372" y="10850"/>
                      <a:pt x="33883" y="9708"/>
                    </a:cubicBezTo>
                    <a:cubicBezTo>
                      <a:pt x="33556" y="9055"/>
                      <a:pt x="32727" y="7899"/>
                      <a:pt x="32238" y="7247"/>
                    </a:cubicBezTo>
                    <a:cubicBezTo>
                      <a:pt x="31748" y="6594"/>
                      <a:pt x="31571" y="6268"/>
                      <a:pt x="31748" y="6104"/>
                    </a:cubicBezTo>
                    <a:cubicBezTo>
                      <a:pt x="31748" y="5941"/>
                      <a:pt x="32074" y="6104"/>
                      <a:pt x="32577" y="6268"/>
                    </a:cubicBezTo>
                    <a:cubicBezTo>
                      <a:pt x="33570" y="6920"/>
                      <a:pt x="35378" y="8076"/>
                      <a:pt x="35718" y="8402"/>
                    </a:cubicBezTo>
                    <a:cubicBezTo>
                      <a:pt x="36045" y="8729"/>
                      <a:pt x="36208" y="9055"/>
                      <a:pt x="36045" y="9381"/>
                    </a:cubicBezTo>
                    <a:cubicBezTo>
                      <a:pt x="34399" y="14303"/>
                      <a:pt x="32577" y="19552"/>
                      <a:pt x="31259" y="23318"/>
                    </a:cubicBezTo>
                    <a:cubicBezTo>
                      <a:pt x="30769" y="24963"/>
                      <a:pt x="30103" y="27587"/>
                      <a:pt x="29940" y="28077"/>
                    </a:cubicBezTo>
                    <a:cubicBezTo>
                      <a:pt x="29777" y="28729"/>
                      <a:pt x="29450" y="28892"/>
                      <a:pt x="29274" y="28892"/>
                    </a:cubicBezTo>
                    <a:cubicBezTo>
                      <a:pt x="29097" y="28892"/>
                      <a:pt x="29110" y="28403"/>
                      <a:pt x="29274" y="27913"/>
                    </a:cubicBezTo>
                    <a:cubicBezTo>
                      <a:pt x="29600" y="26268"/>
                      <a:pt x="29274" y="25126"/>
                      <a:pt x="27125" y="24474"/>
                    </a:cubicBezTo>
                    <a:cubicBezTo>
                      <a:pt x="19702" y="21849"/>
                      <a:pt x="14589" y="20204"/>
                      <a:pt x="5507" y="17254"/>
                    </a:cubicBezTo>
                    <a:cubicBezTo>
                      <a:pt x="2869" y="16438"/>
                      <a:pt x="2039" y="16764"/>
                      <a:pt x="1210" y="18233"/>
                    </a:cubicBezTo>
                    <a:cubicBezTo>
                      <a:pt x="1047" y="18722"/>
                      <a:pt x="721" y="18885"/>
                      <a:pt x="544" y="18722"/>
                    </a:cubicBezTo>
                    <a:cubicBezTo>
                      <a:pt x="544" y="18722"/>
                      <a:pt x="381" y="18233"/>
                      <a:pt x="544" y="17906"/>
                    </a:cubicBezTo>
                    <a:lnTo>
                      <a:pt x="54" y="17417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CCF8342F-F080-A905-19F1-FD55346A59BE}"/>
                  </a:ext>
                </a:extLst>
              </p:cNvPr>
              <p:cNvSpPr/>
              <p:nvPr/>
            </p:nvSpPr>
            <p:spPr>
              <a:xfrm>
                <a:off x="10211142" y="6382760"/>
                <a:ext cx="42325" cy="43651"/>
              </a:xfrm>
              <a:custGeom>
                <a:avLst/>
                <a:gdLst>
                  <a:gd name="connsiteX0" fmla="*/ 54 w 42325"/>
                  <a:gd name="connsiteY0" fmla="*/ 27445 h 43651"/>
                  <a:gd name="connsiteX1" fmla="*/ 3195 w 42325"/>
                  <a:gd name="connsiteY1" fmla="*/ 22523 h 43651"/>
                  <a:gd name="connsiteX2" fmla="*/ 4677 w 42325"/>
                  <a:gd name="connsiteY2" fmla="*/ 22033 h 43651"/>
                  <a:gd name="connsiteX3" fmla="*/ 35038 w 42325"/>
                  <a:gd name="connsiteY3" fmla="*/ 15806 h 43651"/>
                  <a:gd name="connsiteX4" fmla="*/ 35038 w 42325"/>
                  <a:gd name="connsiteY4" fmla="*/ 15480 h 43651"/>
                  <a:gd name="connsiteX5" fmla="*/ 17880 w 42325"/>
                  <a:gd name="connsiteY5" fmla="*/ 5962 h 43651"/>
                  <a:gd name="connsiteX6" fmla="*/ 13257 w 42325"/>
                  <a:gd name="connsiteY6" fmla="*/ 6452 h 43651"/>
                  <a:gd name="connsiteX7" fmla="*/ 12427 w 42325"/>
                  <a:gd name="connsiteY7" fmla="*/ 7104 h 43651"/>
                  <a:gd name="connsiteX8" fmla="*/ 12590 w 42325"/>
                  <a:gd name="connsiteY8" fmla="*/ 6125 h 43651"/>
                  <a:gd name="connsiteX9" fmla="*/ 14399 w 42325"/>
                  <a:gd name="connsiteY9" fmla="*/ 3338 h 43651"/>
                  <a:gd name="connsiteX10" fmla="*/ 15881 w 42325"/>
                  <a:gd name="connsiteY10" fmla="*/ 551 h 43651"/>
                  <a:gd name="connsiteX11" fmla="*/ 16547 w 42325"/>
                  <a:gd name="connsiteY11" fmla="*/ 61 h 43651"/>
                  <a:gd name="connsiteX12" fmla="*/ 16547 w 42325"/>
                  <a:gd name="connsiteY12" fmla="*/ 1040 h 43651"/>
                  <a:gd name="connsiteX13" fmla="*/ 18029 w 42325"/>
                  <a:gd name="connsiteY13" fmla="*/ 4317 h 43651"/>
                  <a:gd name="connsiteX14" fmla="*/ 32550 w 42325"/>
                  <a:gd name="connsiteY14" fmla="*/ 12842 h 43651"/>
                  <a:gd name="connsiteX15" fmla="*/ 41130 w 42325"/>
                  <a:gd name="connsiteY15" fmla="*/ 17601 h 43651"/>
                  <a:gd name="connsiteX16" fmla="*/ 42285 w 42325"/>
                  <a:gd name="connsiteY16" fmla="*/ 18743 h 43651"/>
                  <a:gd name="connsiteX17" fmla="*/ 40137 w 42325"/>
                  <a:gd name="connsiteY17" fmla="*/ 19396 h 43651"/>
                  <a:gd name="connsiteX18" fmla="*/ 6798 w 42325"/>
                  <a:gd name="connsiteY18" fmla="*/ 25786 h 43651"/>
                  <a:gd name="connsiteX19" fmla="*/ 6798 w 42325"/>
                  <a:gd name="connsiteY19" fmla="*/ 26112 h 43651"/>
                  <a:gd name="connsiteX20" fmla="*/ 24120 w 42325"/>
                  <a:gd name="connsiteY20" fmla="*/ 36119 h 43651"/>
                  <a:gd name="connsiteX21" fmla="*/ 27914 w 42325"/>
                  <a:gd name="connsiteY21" fmla="*/ 37601 h 43651"/>
                  <a:gd name="connsiteX22" fmla="*/ 30552 w 42325"/>
                  <a:gd name="connsiteY22" fmla="*/ 36283 h 43651"/>
                  <a:gd name="connsiteX23" fmla="*/ 31544 w 42325"/>
                  <a:gd name="connsiteY23" fmla="*/ 35793 h 43651"/>
                  <a:gd name="connsiteX24" fmla="*/ 31381 w 42325"/>
                  <a:gd name="connsiteY24" fmla="*/ 36772 h 43651"/>
                  <a:gd name="connsiteX25" fmla="*/ 29396 w 42325"/>
                  <a:gd name="connsiteY25" fmla="*/ 39886 h 43651"/>
                  <a:gd name="connsiteX26" fmla="*/ 27914 w 42325"/>
                  <a:gd name="connsiteY26" fmla="*/ 42999 h 43651"/>
                  <a:gd name="connsiteX27" fmla="*/ 27248 w 42325"/>
                  <a:gd name="connsiteY27" fmla="*/ 43652 h 43651"/>
                  <a:gd name="connsiteX28" fmla="*/ 27248 w 42325"/>
                  <a:gd name="connsiteY28" fmla="*/ 42673 h 43651"/>
                  <a:gd name="connsiteX29" fmla="*/ 25262 w 42325"/>
                  <a:gd name="connsiteY29" fmla="*/ 38567 h 43651"/>
                  <a:gd name="connsiteX30" fmla="*/ 6948 w 42325"/>
                  <a:gd name="connsiteY30" fmla="*/ 27581 h 43651"/>
                  <a:gd name="connsiteX31" fmla="*/ 3317 w 42325"/>
                  <a:gd name="connsiteY31" fmla="*/ 26602 h 43651"/>
                  <a:gd name="connsiteX32" fmla="*/ 1332 w 42325"/>
                  <a:gd name="connsiteY32" fmla="*/ 28247 h 43651"/>
                  <a:gd name="connsiteX33" fmla="*/ 503 w 42325"/>
                  <a:gd name="connsiteY33" fmla="*/ 28900 h 43651"/>
                  <a:gd name="connsiteX34" fmla="*/ 666 w 42325"/>
                  <a:gd name="connsiteY34" fmla="*/ 27921 h 43651"/>
                  <a:gd name="connsiteX35" fmla="*/ 0 w 42325"/>
                  <a:gd name="connsiteY35" fmla="*/ 27431 h 43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42325" h="43651">
                    <a:moveTo>
                      <a:pt x="54" y="27445"/>
                    </a:moveTo>
                    <a:cubicBezTo>
                      <a:pt x="721" y="26126"/>
                      <a:pt x="2203" y="24168"/>
                      <a:pt x="3195" y="22523"/>
                    </a:cubicBezTo>
                    <a:cubicBezTo>
                      <a:pt x="3195" y="22360"/>
                      <a:pt x="3521" y="22196"/>
                      <a:pt x="4677" y="22033"/>
                    </a:cubicBezTo>
                    <a:cubicBezTo>
                      <a:pt x="9790" y="21218"/>
                      <a:pt x="28607" y="17274"/>
                      <a:pt x="35038" y="15806"/>
                    </a:cubicBezTo>
                    <a:cubicBezTo>
                      <a:pt x="35202" y="15806"/>
                      <a:pt x="35365" y="15643"/>
                      <a:pt x="35038" y="15480"/>
                    </a:cubicBezTo>
                    <a:cubicBezTo>
                      <a:pt x="33393" y="14664"/>
                      <a:pt x="21673" y="8097"/>
                      <a:pt x="17880" y="5962"/>
                    </a:cubicBezTo>
                    <a:cubicBezTo>
                      <a:pt x="15405" y="4480"/>
                      <a:pt x="14412" y="5309"/>
                      <a:pt x="13257" y="6452"/>
                    </a:cubicBezTo>
                    <a:cubicBezTo>
                      <a:pt x="12767" y="6941"/>
                      <a:pt x="12590" y="7104"/>
                      <a:pt x="12427" y="7104"/>
                    </a:cubicBezTo>
                    <a:cubicBezTo>
                      <a:pt x="12264" y="7104"/>
                      <a:pt x="12427" y="6615"/>
                      <a:pt x="12590" y="6125"/>
                    </a:cubicBezTo>
                    <a:cubicBezTo>
                      <a:pt x="13080" y="5309"/>
                      <a:pt x="13909" y="4154"/>
                      <a:pt x="14399" y="3338"/>
                    </a:cubicBezTo>
                    <a:cubicBezTo>
                      <a:pt x="15065" y="2019"/>
                      <a:pt x="15554" y="877"/>
                      <a:pt x="15881" y="551"/>
                    </a:cubicBezTo>
                    <a:cubicBezTo>
                      <a:pt x="16207" y="61"/>
                      <a:pt x="16370" y="-102"/>
                      <a:pt x="16547" y="61"/>
                    </a:cubicBezTo>
                    <a:cubicBezTo>
                      <a:pt x="16710" y="61"/>
                      <a:pt x="16547" y="551"/>
                      <a:pt x="16547" y="1040"/>
                    </a:cubicBezTo>
                    <a:cubicBezTo>
                      <a:pt x="16221" y="3012"/>
                      <a:pt x="17037" y="3664"/>
                      <a:pt x="18029" y="4317"/>
                    </a:cubicBezTo>
                    <a:cubicBezTo>
                      <a:pt x="19511" y="5459"/>
                      <a:pt x="28431" y="10544"/>
                      <a:pt x="32550" y="12842"/>
                    </a:cubicBezTo>
                    <a:cubicBezTo>
                      <a:pt x="36507" y="14977"/>
                      <a:pt x="38818" y="16445"/>
                      <a:pt x="41130" y="17601"/>
                    </a:cubicBezTo>
                    <a:cubicBezTo>
                      <a:pt x="42122" y="18090"/>
                      <a:pt x="42449" y="18417"/>
                      <a:pt x="42285" y="18743"/>
                    </a:cubicBezTo>
                    <a:cubicBezTo>
                      <a:pt x="42285" y="18906"/>
                      <a:pt x="41456" y="19232"/>
                      <a:pt x="40137" y="19396"/>
                    </a:cubicBezTo>
                    <a:cubicBezTo>
                      <a:pt x="35678" y="20048"/>
                      <a:pt x="16873" y="23991"/>
                      <a:pt x="6798" y="25786"/>
                    </a:cubicBezTo>
                    <a:cubicBezTo>
                      <a:pt x="6472" y="25786"/>
                      <a:pt x="6472" y="25949"/>
                      <a:pt x="6798" y="26112"/>
                    </a:cubicBezTo>
                    <a:cubicBezTo>
                      <a:pt x="8280" y="26928"/>
                      <a:pt x="22149" y="34964"/>
                      <a:pt x="24120" y="36119"/>
                    </a:cubicBezTo>
                    <a:cubicBezTo>
                      <a:pt x="26105" y="37098"/>
                      <a:pt x="27084" y="37601"/>
                      <a:pt x="27914" y="37601"/>
                    </a:cubicBezTo>
                    <a:cubicBezTo>
                      <a:pt x="28906" y="37601"/>
                      <a:pt x="29899" y="36786"/>
                      <a:pt x="30552" y="36283"/>
                    </a:cubicBezTo>
                    <a:cubicBezTo>
                      <a:pt x="30878" y="35956"/>
                      <a:pt x="31218" y="35630"/>
                      <a:pt x="31544" y="35793"/>
                    </a:cubicBezTo>
                    <a:cubicBezTo>
                      <a:pt x="31707" y="35793"/>
                      <a:pt x="31544" y="36283"/>
                      <a:pt x="31381" y="36772"/>
                    </a:cubicBezTo>
                    <a:cubicBezTo>
                      <a:pt x="30892" y="37588"/>
                      <a:pt x="30062" y="38580"/>
                      <a:pt x="29396" y="39886"/>
                    </a:cubicBezTo>
                    <a:cubicBezTo>
                      <a:pt x="28730" y="41205"/>
                      <a:pt x="28077" y="42673"/>
                      <a:pt x="27914" y="42999"/>
                    </a:cubicBezTo>
                    <a:cubicBezTo>
                      <a:pt x="27588" y="43652"/>
                      <a:pt x="27424" y="43652"/>
                      <a:pt x="27248" y="43652"/>
                    </a:cubicBezTo>
                    <a:cubicBezTo>
                      <a:pt x="27071" y="43652"/>
                      <a:pt x="27248" y="43162"/>
                      <a:pt x="27248" y="42673"/>
                    </a:cubicBezTo>
                    <a:cubicBezTo>
                      <a:pt x="27574" y="40865"/>
                      <a:pt x="27574" y="40212"/>
                      <a:pt x="25262" y="38567"/>
                    </a:cubicBezTo>
                    <a:cubicBezTo>
                      <a:pt x="23780" y="37425"/>
                      <a:pt x="10252" y="29552"/>
                      <a:pt x="6948" y="27581"/>
                    </a:cubicBezTo>
                    <a:cubicBezTo>
                      <a:pt x="4473" y="26099"/>
                      <a:pt x="3984" y="26439"/>
                      <a:pt x="3317" y="26602"/>
                    </a:cubicBezTo>
                    <a:cubicBezTo>
                      <a:pt x="2488" y="26928"/>
                      <a:pt x="1999" y="27418"/>
                      <a:pt x="1332" y="28247"/>
                    </a:cubicBezTo>
                    <a:cubicBezTo>
                      <a:pt x="843" y="28736"/>
                      <a:pt x="666" y="28900"/>
                      <a:pt x="503" y="28900"/>
                    </a:cubicBezTo>
                    <a:cubicBezTo>
                      <a:pt x="340" y="28900"/>
                      <a:pt x="340" y="28573"/>
                      <a:pt x="666" y="27921"/>
                    </a:cubicBezTo>
                    <a:lnTo>
                      <a:pt x="0" y="27431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24F9979F-BAFB-6A18-EB33-B6F14EC40CD6}"/>
                  </a:ext>
                </a:extLst>
              </p:cNvPr>
              <p:cNvSpPr/>
              <p:nvPr/>
            </p:nvSpPr>
            <p:spPr>
              <a:xfrm>
                <a:off x="10231922" y="6356906"/>
                <a:ext cx="35560" cy="35503"/>
              </a:xfrm>
              <a:custGeom>
                <a:avLst/>
                <a:gdLst>
                  <a:gd name="connsiteX0" fmla="*/ 28127 w 35560"/>
                  <a:gd name="connsiteY0" fmla="*/ 33624 h 35503"/>
                  <a:gd name="connsiteX1" fmla="*/ 27461 w 35560"/>
                  <a:gd name="connsiteY1" fmla="*/ 29355 h 35503"/>
                  <a:gd name="connsiteX2" fmla="*/ 9147 w 35560"/>
                  <a:gd name="connsiteY2" fmla="*/ 12631 h 35503"/>
                  <a:gd name="connsiteX3" fmla="*/ 8480 w 35560"/>
                  <a:gd name="connsiteY3" fmla="*/ 12631 h 35503"/>
                  <a:gd name="connsiteX4" fmla="*/ 5843 w 35560"/>
                  <a:gd name="connsiteY4" fmla="*/ 15255 h 35503"/>
                  <a:gd name="connsiteX5" fmla="*/ 3205 w 35560"/>
                  <a:gd name="connsiteY5" fmla="*/ 18532 h 35503"/>
                  <a:gd name="connsiteX6" fmla="*/ 3694 w 35560"/>
                  <a:gd name="connsiteY6" fmla="*/ 21972 h 35503"/>
                  <a:gd name="connsiteX7" fmla="*/ 3694 w 35560"/>
                  <a:gd name="connsiteY7" fmla="*/ 22951 h 35503"/>
                  <a:gd name="connsiteX8" fmla="*/ 3028 w 35560"/>
                  <a:gd name="connsiteY8" fmla="*/ 22625 h 35503"/>
                  <a:gd name="connsiteX9" fmla="*/ 390 w 35560"/>
                  <a:gd name="connsiteY9" fmla="*/ 19348 h 35503"/>
                  <a:gd name="connsiteX10" fmla="*/ 64 w 35560"/>
                  <a:gd name="connsiteY10" fmla="*/ 18532 h 35503"/>
                  <a:gd name="connsiteX11" fmla="*/ 553 w 35560"/>
                  <a:gd name="connsiteY11" fmla="*/ 18532 h 35503"/>
                  <a:gd name="connsiteX12" fmla="*/ 2036 w 35560"/>
                  <a:gd name="connsiteY12" fmla="*/ 17716 h 35503"/>
                  <a:gd name="connsiteX13" fmla="*/ 9296 w 35560"/>
                  <a:gd name="connsiteY13" fmla="*/ 9844 h 35503"/>
                  <a:gd name="connsiteX14" fmla="*/ 15727 w 35560"/>
                  <a:gd name="connsiteY14" fmla="*/ 2624 h 35503"/>
                  <a:gd name="connsiteX15" fmla="*/ 17209 w 35560"/>
                  <a:gd name="connsiteY15" fmla="*/ 326 h 35503"/>
                  <a:gd name="connsiteX16" fmla="*/ 17373 w 35560"/>
                  <a:gd name="connsiteY16" fmla="*/ 0 h 35503"/>
                  <a:gd name="connsiteX17" fmla="*/ 17862 w 35560"/>
                  <a:gd name="connsiteY17" fmla="*/ 326 h 35503"/>
                  <a:gd name="connsiteX18" fmla="*/ 20500 w 35560"/>
                  <a:gd name="connsiteY18" fmla="*/ 2950 h 35503"/>
                  <a:gd name="connsiteX19" fmla="*/ 20989 w 35560"/>
                  <a:gd name="connsiteY19" fmla="*/ 3929 h 35503"/>
                  <a:gd name="connsiteX20" fmla="*/ 20323 w 35560"/>
                  <a:gd name="connsiteY20" fmla="*/ 3766 h 35503"/>
                  <a:gd name="connsiteX21" fmla="*/ 18012 w 35560"/>
                  <a:gd name="connsiteY21" fmla="*/ 2950 h 35503"/>
                  <a:gd name="connsiteX22" fmla="*/ 14544 w 35560"/>
                  <a:gd name="connsiteY22" fmla="*/ 5901 h 35503"/>
                  <a:gd name="connsiteX23" fmla="*/ 11404 w 35560"/>
                  <a:gd name="connsiteY23" fmla="*/ 9504 h 35503"/>
                  <a:gd name="connsiteX24" fmla="*/ 11730 w 35560"/>
                  <a:gd name="connsiteY24" fmla="*/ 10320 h 35503"/>
                  <a:gd name="connsiteX25" fmla="*/ 23110 w 35560"/>
                  <a:gd name="connsiteY25" fmla="*/ 20653 h 35503"/>
                  <a:gd name="connsiteX26" fmla="*/ 31037 w 35560"/>
                  <a:gd name="connsiteY26" fmla="*/ 27384 h 35503"/>
                  <a:gd name="connsiteX27" fmla="*/ 34504 w 35560"/>
                  <a:gd name="connsiteY27" fmla="*/ 27384 h 35503"/>
                  <a:gd name="connsiteX28" fmla="*/ 35497 w 35560"/>
                  <a:gd name="connsiteY28" fmla="*/ 27057 h 35503"/>
                  <a:gd name="connsiteX29" fmla="*/ 35171 w 35560"/>
                  <a:gd name="connsiteY29" fmla="*/ 28036 h 35503"/>
                  <a:gd name="connsiteX30" fmla="*/ 31867 w 35560"/>
                  <a:gd name="connsiteY30" fmla="*/ 31313 h 35503"/>
                  <a:gd name="connsiteX31" fmla="*/ 28902 w 35560"/>
                  <a:gd name="connsiteY31" fmla="*/ 35079 h 35503"/>
                  <a:gd name="connsiteX32" fmla="*/ 27910 w 35560"/>
                  <a:gd name="connsiteY32" fmla="*/ 35406 h 35503"/>
                  <a:gd name="connsiteX33" fmla="*/ 28236 w 35560"/>
                  <a:gd name="connsiteY33" fmla="*/ 34427 h 35503"/>
                  <a:gd name="connsiteX34" fmla="*/ 28073 w 35560"/>
                  <a:gd name="connsiteY34" fmla="*/ 33611 h 355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5560" h="35503">
                    <a:moveTo>
                      <a:pt x="28127" y="33624"/>
                    </a:moveTo>
                    <a:cubicBezTo>
                      <a:pt x="29446" y="31653"/>
                      <a:pt x="29120" y="30837"/>
                      <a:pt x="27461" y="29355"/>
                    </a:cubicBezTo>
                    <a:cubicBezTo>
                      <a:pt x="24157" y="25915"/>
                      <a:pt x="9636" y="12958"/>
                      <a:pt x="9147" y="12631"/>
                    </a:cubicBezTo>
                    <a:cubicBezTo>
                      <a:pt x="8820" y="12305"/>
                      <a:pt x="8657" y="12305"/>
                      <a:pt x="8480" y="12631"/>
                    </a:cubicBezTo>
                    <a:cubicBezTo>
                      <a:pt x="8317" y="12794"/>
                      <a:pt x="7488" y="13610"/>
                      <a:pt x="5843" y="15255"/>
                    </a:cubicBezTo>
                    <a:cubicBezTo>
                      <a:pt x="4524" y="16737"/>
                      <a:pt x="3694" y="17716"/>
                      <a:pt x="3205" y="18532"/>
                    </a:cubicBezTo>
                    <a:cubicBezTo>
                      <a:pt x="2715" y="19348"/>
                      <a:pt x="2715" y="20177"/>
                      <a:pt x="3694" y="21972"/>
                    </a:cubicBezTo>
                    <a:cubicBezTo>
                      <a:pt x="4021" y="22625"/>
                      <a:pt x="4021" y="22951"/>
                      <a:pt x="3694" y="22951"/>
                    </a:cubicBezTo>
                    <a:cubicBezTo>
                      <a:pt x="3694" y="22951"/>
                      <a:pt x="3205" y="22951"/>
                      <a:pt x="3028" y="22625"/>
                    </a:cubicBezTo>
                    <a:cubicBezTo>
                      <a:pt x="2036" y="21483"/>
                      <a:pt x="1383" y="20164"/>
                      <a:pt x="390" y="19348"/>
                    </a:cubicBezTo>
                    <a:cubicBezTo>
                      <a:pt x="64" y="19022"/>
                      <a:pt x="-99" y="18859"/>
                      <a:pt x="64" y="18532"/>
                    </a:cubicBezTo>
                    <a:lnTo>
                      <a:pt x="553" y="18532"/>
                    </a:lnTo>
                    <a:cubicBezTo>
                      <a:pt x="880" y="18532"/>
                      <a:pt x="1546" y="18206"/>
                      <a:pt x="2036" y="17716"/>
                    </a:cubicBezTo>
                    <a:cubicBezTo>
                      <a:pt x="2525" y="17227"/>
                      <a:pt x="5829" y="13610"/>
                      <a:pt x="9296" y="9844"/>
                    </a:cubicBezTo>
                    <a:cubicBezTo>
                      <a:pt x="11771" y="7057"/>
                      <a:pt x="14912" y="3617"/>
                      <a:pt x="15727" y="2624"/>
                    </a:cubicBezTo>
                    <a:cubicBezTo>
                      <a:pt x="16394" y="1808"/>
                      <a:pt x="16883" y="1142"/>
                      <a:pt x="17209" y="326"/>
                    </a:cubicBezTo>
                    <a:cubicBezTo>
                      <a:pt x="17209" y="163"/>
                      <a:pt x="17209" y="0"/>
                      <a:pt x="17373" y="0"/>
                    </a:cubicBezTo>
                    <a:cubicBezTo>
                      <a:pt x="17373" y="0"/>
                      <a:pt x="17699" y="0"/>
                      <a:pt x="17862" y="326"/>
                    </a:cubicBezTo>
                    <a:cubicBezTo>
                      <a:pt x="18188" y="816"/>
                      <a:pt x="19344" y="1808"/>
                      <a:pt x="20500" y="2950"/>
                    </a:cubicBezTo>
                    <a:cubicBezTo>
                      <a:pt x="20989" y="3440"/>
                      <a:pt x="21166" y="3766"/>
                      <a:pt x="20989" y="3929"/>
                    </a:cubicBezTo>
                    <a:cubicBezTo>
                      <a:pt x="20989" y="3929"/>
                      <a:pt x="20500" y="3929"/>
                      <a:pt x="20323" y="3766"/>
                    </a:cubicBezTo>
                    <a:cubicBezTo>
                      <a:pt x="19494" y="3277"/>
                      <a:pt x="18515" y="2950"/>
                      <a:pt x="18012" y="2950"/>
                    </a:cubicBezTo>
                    <a:cubicBezTo>
                      <a:pt x="17345" y="2950"/>
                      <a:pt x="16856" y="3277"/>
                      <a:pt x="14544" y="5901"/>
                    </a:cubicBezTo>
                    <a:cubicBezTo>
                      <a:pt x="13552" y="7043"/>
                      <a:pt x="11907" y="8851"/>
                      <a:pt x="11404" y="9504"/>
                    </a:cubicBezTo>
                    <a:cubicBezTo>
                      <a:pt x="11404" y="9667"/>
                      <a:pt x="11404" y="9994"/>
                      <a:pt x="11730" y="10320"/>
                    </a:cubicBezTo>
                    <a:cubicBezTo>
                      <a:pt x="13049" y="11462"/>
                      <a:pt x="21465" y="19171"/>
                      <a:pt x="23110" y="20653"/>
                    </a:cubicBezTo>
                    <a:cubicBezTo>
                      <a:pt x="25095" y="22462"/>
                      <a:pt x="29705" y="26391"/>
                      <a:pt x="31037" y="27384"/>
                    </a:cubicBezTo>
                    <a:cubicBezTo>
                      <a:pt x="32356" y="28363"/>
                      <a:pt x="33022" y="28199"/>
                      <a:pt x="34504" y="27384"/>
                    </a:cubicBezTo>
                    <a:cubicBezTo>
                      <a:pt x="34994" y="27057"/>
                      <a:pt x="35171" y="26894"/>
                      <a:pt x="35497" y="27057"/>
                    </a:cubicBezTo>
                    <a:cubicBezTo>
                      <a:pt x="35660" y="27220"/>
                      <a:pt x="35497" y="27547"/>
                      <a:pt x="35171" y="28036"/>
                    </a:cubicBezTo>
                    <a:cubicBezTo>
                      <a:pt x="34341" y="28852"/>
                      <a:pt x="33185" y="29845"/>
                      <a:pt x="31867" y="31313"/>
                    </a:cubicBezTo>
                    <a:cubicBezTo>
                      <a:pt x="30221" y="33121"/>
                      <a:pt x="29392" y="34427"/>
                      <a:pt x="28902" y="35079"/>
                    </a:cubicBezTo>
                    <a:cubicBezTo>
                      <a:pt x="28413" y="35569"/>
                      <a:pt x="28236" y="35569"/>
                      <a:pt x="27910" y="35406"/>
                    </a:cubicBezTo>
                    <a:cubicBezTo>
                      <a:pt x="27910" y="35406"/>
                      <a:pt x="27910" y="34916"/>
                      <a:pt x="28236" y="34427"/>
                    </a:cubicBezTo>
                    <a:lnTo>
                      <a:pt x="28073" y="33611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4DFD1A11-2672-C855-6788-1E9A6CBA2AAF}"/>
                  </a:ext>
                </a:extLst>
              </p:cNvPr>
              <p:cNvSpPr/>
              <p:nvPr/>
            </p:nvSpPr>
            <p:spPr>
              <a:xfrm>
                <a:off x="10255100" y="6346573"/>
                <a:ext cx="27084" cy="30335"/>
              </a:xfrm>
              <a:custGeom>
                <a:avLst/>
                <a:gdLst>
                  <a:gd name="connsiteX0" fmla="*/ 326 w 27084"/>
                  <a:gd name="connsiteY0" fmla="*/ 5575 h 30335"/>
                  <a:gd name="connsiteX1" fmla="*/ 3630 w 27084"/>
                  <a:gd name="connsiteY1" fmla="*/ 3114 h 30335"/>
                  <a:gd name="connsiteX2" fmla="*/ 6771 w 27084"/>
                  <a:gd name="connsiteY2" fmla="*/ 326 h 30335"/>
                  <a:gd name="connsiteX3" fmla="*/ 7437 w 27084"/>
                  <a:gd name="connsiteY3" fmla="*/ 0 h 30335"/>
                  <a:gd name="connsiteX4" fmla="*/ 7111 w 27084"/>
                  <a:gd name="connsiteY4" fmla="*/ 816 h 30335"/>
                  <a:gd name="connsiteX5" fmla="*/ 7437 w 27084"/>
                  <a:gd name="connsiteY5" fmla="*/ 4582 h 30335"/>
                  <a:gd name="connsiteX6" fmla="*/ 14535 w 27084"/>
                  <a:gd name="connsiteY6" fmla="*/ 13270 h 30335"/>
                  <a:gd name="connsiteX7" fmla="*/ 22951 w 27084"/>
                  <a:gd name="connsiteY7" fmla="*/ 22951 h 30335"/>
                  <a:gd name="connsiteX8" fmla="*/ 26092 w 27084"/>
                  <a:gd name="connsiteY8" fmla="*/ 23767 h 30335"/>
                  <a:gd name="connsiteX9" fmla="*/ 27085 w 27084"/>
                  <a:gd name="connsiteY9" fmla="*/ 23767 h 30335"/>
                  <a:gd name="connsiteX10" fmla="*/ 26595 w 27084"/>
                  <a:gd name="connsiteY10" fmla="*/ 24583 h 30335"/>
                  <a:gd name="connsiteX11" fmla="*/ 23794 w 27084"/>
                  <a:gd name="connsiteY11" fmla="*/ 26717 h 30335"/>
                  <a:gd name="connsiteX12" fmla="*/ 20327 w 27084"/>
                  <a:gd name="connsiteY12" fmla="*/ 29994 h 30335"/>
                  <a:gd name="connsiteX13" fmla="*/ 19498 w 27084"/>
                  <a:gd name="connsiteY13" fmla="*/ 30157 h 30335"/>
                  <a:gd name="connsiteX14" fmla="*/ 19987 w 27084"/>
                  <a:gd name="connsiteY14" fmla="*/ 29178 h 30335"/>
                  <a:gd name="connsiteX15" fmla="*/ 18995 w 27084"/>
                  <a:gd name="connsiteY15" fmla="*/ 24583 h 30335"/>
                  <a:gd name="connsiteX16" fmla="*/ 7111 w 27084"/>
                  <a:gd name="connsiteY16" fmla="*/ 10306 h 30335"/>
                  <a:gd name="connsiteX17" fmla="*/ 3970 w 27084"/>
                  <a:gd name="connsiteY17" fmla="*/ 6866 h 30335"/>
                  <a:gd name="connsiteX18" fmla="*/ 666 w 27084"/>
                  <a:gd name="connsiteY18" fmla="*/ 6703 h 30335"/>
                  <a:gd name="connsiteX19" fmla="*/ 0 w 27084"/>
                  <a:gd name="connsiteY19" fmla="*/ 6703 h 30335"/>
                  <a:gd name="connsiteX20" fmla="*/ 326 w 27084"/>
                  <a:gd name="connsiteY20" fmla="*/ 6050 h 30335"/>
                  <a:gd name="connsiteX21" fmla="*/ 326 w 27084"/>
                  <a:gd name="connsiteY21" fmla="*/ 5561 h 30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7084" h="30335">
                    <a:moveTo>
                      <a:pt x="326" y="5575"/>
                    </a:moveTo>
                    <a:cubicBezTo>
                      <a:pt x="1645" y="4596"/>
                      <a:pt x="2475" y="3929"/>
                      <a:pt x="3630" y="3114"/>
                    </a:cubicBezTo>
                    <a:cubicBezTo>
                      <a:pt x="4949" y="2135"/>
                      <a:pt x="5942" y="979"/>
                      <a:pt x="6771" y="326"/>
                    </a:cubicBezTo>
                    <a:cubicBezTo>
                      <a:pt x="7097" y="0"/>
                      <a:pt x="7437" y="0"/>
                      <a:pt x="7437" y="0"/>
                    </a:cubicBezTo>
                    <a:cubicBezTo>
                      <a:pt x="7437" y="0"/>
                      <a:pt x="7437" y="489"/>
                      <a:pt x="7111" y="816"/>
                    </a:cubicBezTo>
                    <a:cubicBezTo>
                      <a:pt x="5792" y="2298"/>
                      <a:pt x="6118" y="2950"/>
                      <a:pt x="7437" y="4582"/>
                    </a:cubicBezTo>
                    <a:cubicBezTo>
                      <a:pt x="8919" y="6554"/>
                      <a:pt x="12550" y="10809"/>
                      <a:pt x="14535" y="13270"/>
                    </a:cubicBezTo>
                    <a:cubicBezTo>
                      <a:pt x="19158" y="18845"/>
                      <a:pt x="21959" y="21795"/>
                      <a:pt x="22951" y="22951"/>
                    </a:cubicBezTo>
                    <a:cubicBezTo>
                      <a:pt x="24270" y="24270"/>
                      <a:pt x="24760" y="24433"/>
                      <a:pt x="26092" y="23767"/>
                    </a:cubicBezTo>
                    <a:cubicBezTo>
                      <a:pt x="26758" y="23441"/>
                      <a:pt x="26921" y="23441"/>
                      <a:pt x="27085" y="23767"/>
                    </a:cubicBezTo>
                    <a:cubicBezTo>
                      <a:pt x="27085" y="23930"/>
                      <a:pt x="27085" y="24256"/>
                      <a:pt x="26595" y="24583"/>
                    </a:cubicBezTo>
                    <a:cubicBezTo>
                      <a:pt x="25929" y="25072"/>
                      <a:pt x="24950" y="25725"/>
                      <a:pt x="23794" y="26717"/>
                    </a:cubicBezTo>
                    <a:cubicBezTo>
                      <a:pt x="21972" y="28363"/>
                      <a:pt x="20993" y="29341"/>
                      <a:pt x="20327" y="29994"/>
                    </a:cubicBezTo>
                    <a:cubicBezTo>
                      <a:pt x="20001" y="30320"/>
                      <a:pt x="19661" y="30484"/>
                      <a:pt x="19498" y="30157"/>
                    </a:cubicBezTo>
                    <a:cubicBezTo>
                      <a:pt x="19498" y="30157"/>
                      <a:pt x="19498" y="29831"/>
                      <a:pt x="19987" y="29178"/>
                    </a:cubicBezTo>
                    <a:cubicBezTo>
                      <a:pt x="21143" y="27696"/>
                      <a:pt x="20816" y="26881"/>
                      <a:pt x="18995" y="24583"/>
                    </a:cubicBezTo>
                    <a:cubicBezTo>
                      <a:pt x="17173" y="22285"/>
                      <a:pt x="8593" y="11951"/>
                      <a:pt x="7111" y="10306"/>
                    </a:cubicBezTo>
                    <a:cubicBezTo>
                      <a:pt x="5629" y="8498"/>
                      <a:pt x="4473" y="7356"/>
                      <a:pt x="3970" y="6866"/>
                    </a:cubicBezTo>
                    <a:cubicBezTo>
                      <a:pt x="2815" y="5724"/>
                      <a:pt x="2325" y="5887"/>
                      <a:pt x="666" y="6703"/>
                    </a:cubicBezTo>
                    <a:lnTo>
                      <a:pt x="0" y="6703"/>
                    </a:lnTo>
                    <a:cubicBezTo>
                      <a:pt x="0" y="6703"/>
                      <a:pt x="0" y="6377"/>
                      <a:pt x="326" y="6050"/>
                    </a:cubicBezTo>
                    <a:lnTo>
                      <a:pt x="326" y="5561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FBBE32EF-1291-C85E-8886-BAACCD177B7E}"/>
                  </a:ext>
                </a:extLst>
              </p:cNvPr>
              <p:cNvSpPr/>
              <p:nvPr/>
            </p:nvSpPr>
            <p:spPr>
              <a:xfrm>
                <a:off x="10267949" y="6324818"/>
                <a:ext cx="41666" cy="42841"/>
              </a:xfrm>
              <a:custGeom>
                <a:avLst/>
                <a:gdLst>
                  <a:gd name="connsiteX0" fmla="*/ 843 w 41666"/>
                  <a:gd name="connsiteY0" fmla="*/ 16003 h 42841"/>
                  <a:gd name="connsiteX1" fmla="*/ 6118 w 41666"/>
                  <a:gd name="connsiteY1" fmla="*/ 13216 h 42841"/>
                  <a:gd name="connsiteX2" fmla="*/ 7601 w 41666"/>
                  <a:gd name="connsiteY2" fmla="*/ 13542 h 42841"/>
                  <a:gd name="connsiteX3" fmla="*/ 36969 w 41666"/>
                  <a:gd name="connsiteY3" fmla="*/ 23386 h 42841"/>
                  <a:gd name="connsiteX4" fmla="*/ 36969 w 41666"/>
                  <a:gd name="connsiteY4" fmla="*/ 23060 h 42841"/>
                  <a:gd name="connsiteX5" fmla="*/ 26908 w 41666"/>
                  <a:gd name="connsiteY5" fmla="*/ 6322 h 42841"/>
                  <a:gd name="connsiteX6" fmla="*/ 22788 w 41666"/>
                  <a:gd name="connsiteY6" fmla="*/ 4351 h 42841"/>
                  <a:gd name="connsiteX7" fmla="*/ 21795 w 41666"/>
                  <a:gd name="connsiteY7" fmla="*/ 4351 h 42841"/>
                  <a:gd name="connsiteX8" fmla="*/ 22462 w 41666"/>
                  <a:gd name="connsiteY8" fmla="*/ 3535 h 42841"/>
                  <a:gd name="connsiteX9" fmla="*/ 25426 w 41666"/>
                  <a:gd name="connsiteY9" fmla="*/ 2053 h 42841"/>
                  <a:gd name="connsiteX10" fmla="*/ 28063 w 41666"/>
                  <a:gd name="connsiteY10" fmla="*/ 245 h 42841"/>
                  <a:gd name="connsiteX11" fmla="*/ 28893 w 41666"/>
                  <a:gd name="connsiteY11" fmla="*/ 245 h 42841"/>
                  <a:gd name="connsiteX12" fmla="*/ 28403 w 41666"/>
                  <a:gd name="connsiteY12" fmla="*/ 1061 h 42841"/>
                  <a:gd name="connsiteX13" fmla="*/ 27914 w 41666"/>
                  <a:gd name="connsiteY13" fmla="*/ 4664 h 42841"/>
                  <a:gd name="connsiteX14" fmla="*/ 36167 w 41666"/>
                  <a:gd name="connsiteY14" fmla="*/ 19266 h 42841"/>
                  <a:gd name="connsiteX15" fmla="*/ 41116 w 41666"/>
                  <a:gd name="connsiteY15" fmla="*/ 27628 h 42841"/>
                  <a:gd name="connsiteX16" fmla="*/ 41443 w 41666"/>
                  <a:gd name="connsiteY16" fmla="*/ 29110 h 42841"/>
                  <a:gd name="connsiteX17" fmla="*/ 39294 w 41666"/>
                  <a:gd name="connsiteY17" fmla="*/ 28458 h 42841"/>
                  <a:gd name="connsiteX18" fmla="*/ 7288 w 41666"/>
                  <a:gd name="connsiteY18" fmla="*/ 17472 h 42841"/>
                  <a:gd name="connsiteX19" fmla="*/ 6961 w 41666"/>
                  <a:gd name="connsiteY19" fmla="*/ 17798 h 42841"/>
                  <a:gd name="connsiteX20" fmla="*/ 16860 w 41666"/>
                  <a:gd name="connsiteY20" fmla="*/ 35025 h 42841"/>
                  <a:gd name="connsiteX21" fmla="*/ 19334 w 41666"/>
                  <a:gd name="connsiteY21" fmla="*/ 38302 h 42841"/>
                  <a:gd name="connsiteX22" fmla="*/ 22299 w 41666"/>
                  <a:gd name="connsiteY22" fmla="*/ 38302 h 42841"/>
                  <a:gd name="connsiteX23" fmla="*/ 23291 w 41666"/>
                  <a:gd name="connsiteY23" fmla="*/ 38302 h 42841"/>
                  <a:gd name="connsiteX24" fmla="*/ 22625 w 41666"/>
                  <a:gd name="connsiteY24" fmla="*/ 38954 h 42841"/>
                  <a:gd name="connsiteX25" fmla="*/ 19321 w 41666"/>
                  <a:gd name="connsiteY25" fmla="*/ 40600 h 42841"/>
                  <a:gd name="connsiteX26" fmla="*/ 16520 w 41666"/>
                  <a:gd name="connsiteY26" fmla="*/ 42571 h 42841"/>
                  <a:gd name="connsiteX27" fmla="*/ 15690 w 41666"/>
                  <a:gd name="connsiteY27" fmla="*/ 42734 h 42841"/>
                  <a:gd name="connsiteX28" fmla="*/ 16180 w 41666"/>
                  <a:gd name="connsiteY28" fmla="*/ 41918 h 42841"/>
                  <a:gd name="connsiteX29" fmla="*/ 16506 w 41666"/>
                  <a:gd name="connsiteY29" fmla="*/ 37323 h 42841"/>
                  <a:gd name="connsiteX30" fmla="*/ 6105 w 41666"/>
                  <a:gd name="connsiteY30" fmla="*/ 18627 h 42841"/>
                  <a:gd name="connsiteX31" fmla="*/ 3467 w 41666"/>
                  <a:gd name="connsiteY31" fmla="*/ 16003 h 42841"/>
                  <a:gd name="connsiteX32" fmla="*/ 993 w 41666"/>
                  <a:gd name="connsiteY32" fmla="*/ 16330 h 42841"/>
                  <a:gd name="connsiteX33" fmla="*/ 0 w 41666"/>
                  <a:gd name="connsiteY33" fmla="*/ 16330 h 42841"/>
                  <a:gd name="connsiteX34" fmla="*/ 666 w 41666"/>
                  <a:gd name="connsiteY34" fmla="*/ 15514 h 42841"/>
                  <a:gd name="connsiteX35" fmla="*/ 829 w 41666"/>
                  <a:gd name="connsiteY35" fmla="*/ 16003 h 4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41666" h="42841">
                    <a:moveTo>
                      <a:pt x="843" y="16003"/>
                    </a:moveTo>
                    <a:cubicBezTo>
                      <a:pt x="2162" y="15187"/>
                      <a:pt x="4473" y="14195"/>
                      <a:pt x="6118" y="13216"/>
                    </a:cubicBezTo>
                    <a:cubicBezTo>
                      <a:pt x="6282" y="13216"/>
                      <a:pt x="6608" y="13216"/>
                      <a:pt x="7601" y="13542"/>
                    </a:cubicBezTo>
                    <a:cubicBezTo>
                      <a:pt x="12550" y="15514"/>
                      <a:pt x="30701" y="21415"/>
                      <a:pt x="36969" y="23386"/>
                    </a:cubicBezTo>
                    <a:cubicBezTo>
                      <a:pt x="36969" y="23386"/>
                      <a:pt x="37296" y="23386"/>
                      <a:pt x="36969" y="23060"/>
                    </a:cubicBezTo>
                    <a:cubicBezTo>
                      <a:pt x="35977" y="21415"/>
                      <a:pt x="29042" y="9939"/>
                      <a:pt x="26908" y="6322"/>
                    </a:cubicBezTo>
                    <a:cubicBezTo>
                      <a:pt x="25426" y="3861"/>
                      <a:pt x="24270" y="4025"/>
                      <a:pt x="22788" y="4351"/>
                    </a:cubicBezTo>
                    <a:cubicBezTo>
                      <a:pt x="22122" y="4514"/>
                      <a:pt x="21795" y="4677"/>
                      <a:pt x="21795" y="4351"/>
                    </a:cubicBezTo>
                    <a:cubicBezTo>
                      <a:pt x="21795" y="4188"/>
                      <a:pt x="21959" y="3861"/>
                      <a:pt x="22462" y="3535"/>
                    </a:cubicBezTo>
                    <a:cubicBezTo>
                      <a:pt x="23291" y="3046"/>
                      <a:pt x="24610" y="2556"/>
                      <a:pt x="25426" y="2053"/>
                    </a:cubicBezTo>
                    <a:cubicBezTo>
                      <a:pt x="26581" y="1400"/>
                      <a:pt x="27574" y="571"/>
                      <a:pt x="28063" y="245"/>
                    </a:cubicBezTo>
                    <a:cubicBezTo>
                      <a:pt x="28553" y="-82"/>
                      <a:pt x="28730" y="-82"/>
                      <a:pt x="28893" y="245"/>
                    </a:cubicBezTo>
                    <a:cubicBezTo>
                      <a:pt x="28893" y="408"/>
                      <a:pt x="28730" y="734"/>
                      <a:pt x="28403" y="1061"/>
                    </a:cubicBezTo>
                    <a:cubicBezTo>
                      <a:pt x="27084" y="2543"/>
                      <a:pt x="27574" y="3522"/>
                      <a:pt x="27914" y="4664"/>
                    </a:cubicBezTo>
                    <a:cubicBezTo>
                      <a:pt x="28743" y="6309"/>
                      <a:pt x="33856" y="15323"/>
                      <a:pt x="36167" y="19266"/>
                    </a:cubicBezTo>
                    <a:cubicBezTo>
                      <a:pt x="38478" y="23033"/>
                      <a:pt x="39797" y="25494"/>
                      <a:pt x="41116" y="27628"/>
                    </a:cubicBezTo>
                    <a:cubicBezTo>
                      <a:pt x="41782" y="28607"/>
                      <a:pt x="41782" y="28947"/>
                      <a:pt x="41443" y="29110"/>
                    </a:cubicBezTo>
                    <a:cubicBezTo>
                      <a:pt x="41279" y="29110"/>
                      <a:pt x="40450" y="29110"/>
                      <a:pt x="39294" y="28458"/>
                    </a:cubicBezTo>
                    <a:cubicBezTo>
                      <a:pt x="35174" y="26813"/>
                      <a:pt x="16846" y="20748"/>
                      <a:pt x="7288" y="17472"/>
                    </a:cubicBezTo>
                    <a:cubicBezTo>
                      <a:pt x="6961" y="17472"/>
                      <a:pt x="6798" y="17472"/>
                      <a:pt x="6961" y="17798"/>
                    </a:cubicBezTo>
                    <a:cubicBezTo>
                      <a:pt x="7791" y="19280"/>
                      <a:pt x="15867" y="33217"/>
                      <a:pt x="16860" y="35025"/>
                    </a:cubicBezTo>
                    <a:cubicBezTo>
                      <a:pt x="18016" y="36833"/>
                      <a:pt x="18668" y="37812"/>
                      <a:pt x="19334" y="38302"/>
                    </a:cubicBezTo>
                    <a:cubicBezTo>
                      <a:pt x="20164" y="38791"/>
                      <a:pt x="21483" y="38628"/>
                      <a:pt x="22299" y="38302"/>
                    </a:cubicBezTo>
                    <a:cubicBezTo>
                      <a:pt x="22788" y="38302"/>
                      <a:pt x="23128" y="38139"/>
                      <a:pt x="23291" y="38302"/>
                    </a:cubicBezTo>
                    <a:cubicBezTo>
                      <a:pt x="23291" y="38465"/>
                      <a:pt x="22965" y="38791"/>
                      <a:pt x="22625" y="38954"/>
                    </a:cubicBezTo>
                    <a:cubicBezTo>
                      <a:pt x="21795" y="39444"/>
                      <a:pt x="20640" y="39770"/>
                      <a:pt x="19321" y="40600"/>
                    </a:cubicBezTo>
                    <a:cubicBezTo>
                      <a:pt x="18002" y="41415"/>
                      <a:pt x="16846" y="42408"/>
                      <a:pt x="16520" y="42571"/>
                    </a:cubicBezTo>
                    <a:cubicBezTo>
                      <a:pt x="15854" y="42897"/>
                      <a:pt x="15690" y="42897"/>
                      <a:pt x="15690" y="42734"/>
                    </a:cubicBezTo>
                    <a:cubicBezTo>
                      <a:pt x="15690" y="42571"/>
                      <a:pt x="15854" y="42245"/>
                      <a:pt x="16180" y="41918"/>
                    </a:cubicBezTo>
                    <a:cubicBezTo>
                      <a:pt x="17499" y="40600"/>
                      <a:pt x="17662" y="39947"/>
                      <a:pt x="16506" y="37323"/>
                    </a:cubicBezTo>
                    <a:cubicBezTo>
                      <a:pt x="15677" y="35678"/>
                      <a:pt x="8090" y="22067"/>
                      <a:pt x="6105" y="18627"/>
                    </a:cubicBezTo>
                    <a:cubicBezTo>
                      <a:pt x="4623" y="16166"/>
                      <a:pt x="4120" y="16003"/>
                      <a:pt x="3467" y="16003"/>
                    </a:cubicBezTo>
                    <a:cubicBezTo>
                      <a:pt x="2638" y="16003"/>
                      <a:pt x="1985" y="16003"/>
                      <a:pt x="993" y="16330"/>
                    </a:cubicBezTo>
                    <a:cubicBezTo>
                      <a:pt x="326" y="16656"/>
                      <a:pt x="163" y="16656"/>
                      <a:pt x="0" y="16330"/>
                    </a:cubicBezTo>
                    <a:cubicBezTo>
                      <a:pt x="0" y="16166"/>
                      <a:pt x="0" y="15840"/>
                      <a:pt x="666" y="15514"/>
                    </a:cubicBezTo>
                    <a:lnTo>
                      <a:pt x="829" y="16003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B8D7EE9D-337B-0C79-21D4-6E424A11B73D}"/>
                  </a:ext>
                </a:extLst>
              </p:cNvPr>
              <p:cNvSpPr/>
              <p:nvPr/>
            </p:nvSpPr>
            <p:spPr>
              <a:xfrm>
                <a:off x="10311526" y="6316864"/>
                <a:ext cx="29871" cy="34839"/>
              </a:xfrm>
              <a:custGeom>
                <a:avLst/>
                <a:gdLst>
                  <a:gd name="connsiteX0" fmla="*/ 6771 w 29871"/>
                  <a:gd name="connsiteY0" fmla="*/ 177 h 34839"/>
                  <a:gd name="connsiteX1" fmla="*/ 9246 w 29871"/>
                  <a:gd name="connsiteY1" fmla="*/ 3617 h 34839"/>
                  <a:gd name="connsiteX2" fmla="*/ 24923 w 29871"/>
                  <a:gd name="connsiteY2" fmla="*/ 22312 h 34839"/>
                  <a:gd name="connsiteX3" fmla="*/ 28879 w 29871"/>
                  <a:gd name="connsiteY3" fmla="*/ 24936 h 34839"/>
                  <a:gd name="connsiteX4" fmla="*/ 29872 w 29871"/>
                  <a:gd name="connsiteY4" fmla="*/ 25099 h 34839"/>
                  <a:gd name="connsiteX5" fmla="*/ 29206 w 29871"/>
                  <a:gd name="connsiteY5" fmla="*/ 25752 h 34839"/>
                  <a:gd name="connsiteX6" fmla="*/ 25086 w 29871"/>
                  <a:gd name="connsiteY6" fmla="*/ 26894 h 34839"/>
                  <a:gd name="connsiteX7" fmla="*/ 20463 w 29871"/>
                  <a:gd name="connsiteY7" fmla="*/ 28539 h 34839"/>
                  <a:gd name="connsiteX8" fmla="*/ 19634 w 29871"/>
                  <a:gd name="connsiteY8" fmla="*/ 28539 h 34839"/>
                  <a:gd name="connsiteX9" fmla="*/ 20463 w 29871"/>
                  <a:gd name="connsiteY9" fmla="*/ 27887 h 34839"/>
                  <a:gd name="connsiteX10" fmla="*/ 21945 w 29871"/>
                  <a:gd name="connsiteY10" fmla="*/ 25099 h 34839"/>
                  <a:gd name="connsiteX11" fmla="*/ 15840 w 29871"/>
                  <a:gd name="connsiteY11" fmla="*/ 17064 h 34839"/>
                  <a:gd name="connsiteX12" fmla="*/ 15011 w 29871"/>
                  <a:gd name="connsiteY12" fmla="*/ 16737 h 34839"/>
                  <a:gd name="connsiteX13" fmla="*/ 6268 w 29871"/>
                  <a:gd name="connsiteY13" fmla="*/ 19525 h 34839"/>
                  <a:gd name="connsiteX14" fmla="*/ 5779 w 29871"/>
                  <a:gd name="connsiteY14" fmla="*/ 20667 h 34839"/>
                  <a:gd name="connsiteX15" fmla="*/ 5452 w 29871"/>
                  <a:gd name="connsiteY15" fmla="*/ 28213 h 34839"/>
                  <a:gd name="connsiteX16" fmla="*/ 6445 w 29871"/>
                  <a:gd name="connsiteY16" fmla="*/ 31327 h 34839"/>
                  <a:gd name="connsiteX17" fmla="*/ 8593 w 29871"/>
                  <a:gd name="connsiteY17" fmla="*/ 31490 h 34839"/>
                  <a:gd name="connsiteX18" fmla="*/ 9422 w 29871"/>
                  <a:gd name="connsiteY18" fmla="*/ 31653 h 34839"/>
                  <a:gd name="connsiteX19" fmla="*/ 8593 w 29871"/>
                  <a:gd name="connsiteY19" fmla="*/ 32306 h 34839"/>
                  <a:gd name="connsiteX20" fmla="*/ 3970 w 29871"/>
                  <a:gd name="connsiteY20" fmla="*/ 33448 h 34839"/>
                  <a:gd name="connsiteX21" fmla="*/ 829 w 29871"/>
                  <a:gd name="connsiteY21" fmla="*/ 34767 h 34839"/>
                  <a:gd name="connsiteX22" fmla="*/ 0 w 29871"/>
                  <a:gd name="connsiteY22" fmla="*/ 34767 h 34839"/>
                  <a:gd name="connsiteX23" fmla="*/ 829 w 29871"/>
                  <a:gd name="connsiteY23" fmla="*/ 34114 h 34839"/>
                  <a:gd name="connsiteX24" fmla="*/ 3630 w 29871"/>
                  <a:gd name="connsiteY24" fmla="*/ 28050 h 34839"/>
                  <a:gd name="connsiteX25" fmla="*/ 5452 w 29871"/>
                  <a:gd name="connsiteY25" fmla="*/ 5411 h 34839"/>
                  <a:gd name="connsiteX26" fmla="*/ 5452 w 29871"/>
                  <a:gd name="connsiteY26" fmla="*/ 3603 h 34839"/>
                  <a:gd name="connsiteX27" fmla="*/ 6445 w 29871"/>
                  <a:gd name="connsiteY27" fmla="*/ 653 h 34839"/>
                  <a:gd name="connsiteX28" fmla="*/ 6608 w 29871"/>
                  <a:gd name="connsiteY28" fmla="*/ 0 h 34839"/>
                  <a:gd name="connsiteX29" fmla="*/ 7097 w 29871"/>
                  <a:gd name="connsiteY29" fmla="*/ 326 h 34839"/>
                  <a:gd name="connsiteX30" fmla="*/ 6771 w 29871"/>
                  <a:gd name="connsiteY30" fmla="*/ 163 h 34839"/>
                  <a:gd name="connsiteX31" fmla="*/ 13529 w 29871"/>
                  <a:gd name="connsiteY31" fmla="*/ 14780 h 34839"/>
                  <a:gd name="connsiteX32" fmla="*/ 6594 w 29871"/>
                  <a:gd name="connsiteY32" fmla="*/ 6254 h 34839"/>
                  <a:gd name="connsiteX33" fmla="*/ 6268 w 29871"/>
                  <a:gd name="connsiteY33" fmla="*/ 6418 h 34839"/>
                  <a:gd name="connsiteX34" fmla="*/ 5779 w 29871"/>
                  <a:gd name="connsiteY34" fmla="*/ 17567 h 34839"/>
                  <a:gd name="connsiteX35" fmla="*/ 6105 w 29871"/>
                  <a:gd name="connsiteY35" fmla="*/ 17893 h 34839"/>
                  <a:gd name="connsiteX36" fmla="*/ 9898 w 29871"/>
                  <a:gd name="connsiteY36" fmla="*/ 16751 h 34839"/>
                  <a:gd name="connsiteX37" fmla="*/ 13855 w 29871"/>
                  <a:gd name="connsiteY37" fmla="*/ 15269 h 34839"/>
                  <a:gd name="connsiteX38" fmla="*/ 13855 w 29871"/>
                  <a:gd name="connsiteY38" fmla="*/ 14780 h 34839"/>
                  <a:gd name="connsiteX39" fmla="*/ 13529 w 29871"/>
                  <a:gd name="connsiteY39" fmla="*/ 14780 h 348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9871" h="34839">
                    <a:moveTo>
                      <a:pt x="6771" y="177"/>
                    </a:moveTo>
                    <a:cubicBezTo>
                      <a:pt x="7261" y="1156"/>
                      <a:pt x="8090" y="2311"/>
                      <a:pt x="9246" y="3617"/>
                    </a:cubicBezTo>
                    <a:cubicBezTo>
                      <a:pt x="15351" y="11163"/>
                      <a:pt x="19810" y="16737"/>
                      <a:pt x="24923" y="22312"/>
                    </a:cubicBezTo>
                    <a:cubicBezTo>
                      <a:pt x="26908" y="24610"/>
                      <a:pt x="27560" y="24936"/>
                      <a:pt x="28879" y="24936"/>
                    </a:cubicBezTo>
                    <a:cubicBezTo>
                      <a:pt x="29546" y="24936"/>
                      <a:pt x="29709" y="24936"/>
                      <a:pt x="29872" y="25099"/>
                    </a:cubicBezTo>
                    <a:cubicBezTo>
                      <a:pt x="29872" y="25263"/>
                      <a:pt x="29546" y="25589"/>
                      <a:pt x="29206" y="25752"/>
                    </a:cubicBezTo>
                    <a:cubicBezTo>
                      <a:pt x="28376" y="26078"/>
                      <a:pt x="27560" y="26078"/>
                      <a:pt x="25086" y="26894"/>
                    </a:cubicBezTo>
                    <a:cubicBezTo>
                      <a:pt x="23441" y="27384"/>
                      <a:pt x="21619" y="28213"/>
                      <a:pt x="20463" y="28539"/>
                    </a:cubicBezTo>
                    <a:cubicBezTo>
                      <a:pt x="19973" y="28702"/>
                      <a:pt x="19634" y="28539"/>
                      <a:pt x="19634" y="28539"/>
                    </a:cubicBezTo>
                    <a:cubicBezTo>
                      <a:pt x="19634" y="28376"/>
                      <a:pt x="19960" y="28050"/>
                      <a:pt x="20463" y="27887"/>
                    </a:cubicBezTo>
                    <a:cubicBezTo>
                      <a:pt x="22285" y="27071"/>
                      <a:pt x="22285" y="26078"/>
                      <a:pt x="21945" y="25099"/>
                    </a:cubicBezTo>
                    <a:cubicBezTo>
                      <a:pt x="21619" y="24284"/>
                      <a:pt x="18641" y="20667"/>
                      <a:pt x="15840" y="17064"/>
                    </a:cubicBezTo>
                    <a:cubicBezTo>
                      <a:pt x="15677" y="16737"/>
                      <a:pt x="15174" y="16574"/>
                      <a:pt x="15011" y="16737"/>
                    </a:cubicBezTo>
                    <a:cubicBezTo>
                      <a:pt x="13202" y="17390"/>
                      <a:pt x="7424" y="19198"/>
                      <a:pt x="6268" y="19525"/>
                    </a:cubicBezTo>
                    <a:cubicBezTo>
                      <a:pt x="6105" y="19525"/>
                      <a:pt x="5942" y="20177"/>
                      <a:pt x="5779" y="20667"/>
                    </a:cubicBezTo>
                    <a:cubicBezTo>
                      <a:pt x="5779" y="21809"/>
                      <a:pt x="5452" y="25752"/>
                      <a:pt x="5452" y="28213"/>
                    </a:cubicBezTo>
                    <a:cubicBezTo>
                      <a:pt x="5452" y="30184"/>
                      <a:pt x="5779" y="31000"/>
                      <a:pt x="6445" y="31327"/>
                    </a:cubicBezTo>
                    <a:cubicBezTo>
                      <a:pt x="6934" y="31653"/>
                      <a:pt x="7601" y="31653"/>
                      <a:pt x="8593" y="31490"/>
                    </a:cubicBezTo>
                    <a:cubicBezTo>
                      <a:pt x="9083" y="31490"/>
                      <a:pt x="9422" y="31490"/>
                      <a:pt x="9422" y="31653"/>
                    </a:cubicBezTo>
                    <a:cubicBezTo>
                      <a:pt x="9422" y="31816"/>
                      <a:pt x="9096" y="32142"/>
                      <a:pt x="8593" y="32306"/>
                    </a:cubicBezTo>
                    <a:cubicBezTo>
                      <a:pt x="7764" y="32632"/>
                      <a:pt x="5792" y="32958"/>
                      <a:pt x="3970" y="33448"/>
                    </a:cubicBezTo>
                    <a:cubicBezTo>
                      <a:pt x="2815" y="33774"/>
                      <a:pt x="1985" y="34263"/>
                      <a:pt x="829" y="34767"/>
                    </a:cubicBezTo>
                    <a:cubicBezTo>
                      <a:pt x="340" y="34930"/>
                      <a:pt x="0" y="34767"/>
                      <a:pt x="0" y="34767"/>
                    </a:cubicBezTo>
                    <a:cubicBezTo>
                      <a:pt x="0" y="34603"/>
                      <a:pt x="326" y="34277"/>
                      <a:pt x="829" y="34114"/>
                    </a:cubicBezTo>
                    <a:cubicBezTo>
                      <a:pt x="2815" y="32972"/>
                      <a:pt x="3141" y="32469"/>
                      <a:pt x="3630" y="28050"/>
                    </a:cubicBezTo>
                    <a:cubicBezTo>
                      <a:pt x="4120" y="24773"/>
                      <a:pt x="4949" y="13284"/>
                      <a:pt x="5452" y="5411"/>
                    </a:cubicBezTo>
                    <a:lnTo>
                      <a:pt x="5452" y="3603"/>
                    </a:lnTo>
                    <a:cubicBezTo>
                      <a:pt x="5779" y="3114"/>
                      <a:pt x="6608" y="1795"/>
                      <a:pt x="6445" y="653"/>
                    </a:cubicBezTo>
                    <a:cubicBezTo>
                      <a:pt x="6445" y="326"/>
                      <a:pt x="6445" y="163"/>
                      <a:pt x="6608" y="0"/>
                    </a:cubicBezTo>
                    <a:cubicBezTo>
                      <a:pt x="6608" y="0"/>
                      <a:pt x="6934" y="0"/>
                      <a:pt x="7097" y="326"/>
                    </a:cubicBezTo>
                    <a:lnTo>
                      <a:pt x="6771" y="163"/>
                    </a:lnTo>
                    <a:close/>
                    <a:moveTo>
                      <a:pt x="13529" y="14780"/>
                    </a:moveTo>
                    <a:cubicBezTo>
                      <a:pt x="9898" y="10184"/>
                      <a:pt x="7750" y="7560"/>
                      <a:pt x="6594" y="6254"/>
                    </a:cubicBezTo>
                    <a:cubicBezTo>
                      <a:pt x="6268" y="5928"/>
                      <a:pt x="6268" y="6254"/>
                      <a:pt x="6268" y="6418"/>
                    </a:cubicBezTo>
                    <a:cubicBezTo>
                      <a:pt x="5942" y="9368"/>
                      <a:pt x="5779" y="15432"/>
                      <a:pt x="5779" y="17567"/>
                    </a:cubicBezTo>
                    <a:cubicBezTo>
                      <a:pt x="5779" y="17567"/>
                      <a:pt x="5779" y="18056"/>
                      <a:pt x="6105" y="17893"/>
                    </a:cubicBezTo>
                    <a:cubicBezTo>
                      <a:pt x="6934" y="17730"/>
                      <a:pt x="8253" y="17241"/>
                      <a:pt x="9898" y="16751"/>
                    </a:cubicBezTo>
                    <a:cubicBezTo>
                      <a:pt x="11544" y="16262"/>
                      <a:pt x="13529" y="15609"/>
                      <a:pt x="13855" y="15269"/>
                    </a:cubicBezTo>
                    <a:lnTo>
                      <a:pt x="13855" y="14780"/>
                    </a:lnTo>
                    <a:lnTo>
                      <a:pt x="13529" y="14780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</p:grpSp>
        <p:grpSp>
          <p:nvGrpSpPr>
            <p:cNvPr id="76" name="Graphic 17">
              <a:extLst>
                <a:ext uri="{FF2B5EF4-FFF2-40B4-BE49-F238E27FC236}">
                  <a16:creationId xmlns:a16="http://schemas.microsoft.com/office/drawing/2014/main" id="{4BE10794-EE4B-C5BF-F288-5E8828C8A2AD}"/>
                </a:ext>
              </a:extLst>
            </p:cNvPr>
            <p:cNvGrpSpPr/>
            <p:nvPr/>
          </p:nvGrpSpPr>
          <p:grpSpPr>
            <a:xfrm>
              <a:off x="9708908" y="6296564"/>
              <a:ext cx="357781" cy="359358"/>
              <a:chOff x="9731032" y="6296564"/>
              <a:chExt cx="357781" cy="359358"/>
            </a:xfrm>
            <a:solidFill>
              <a:srgbClr val="000000"/>
            </a:solidFill>
          </p:grpSpPr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B8A41F80-296B-B1E7-E598-6A9067DCDE93}"/>
                  </a:ext>
                </a:extLst>
              </p:cNvPr>
              <p:cNvSpPr/>
              <p:nvPr/>
            </p:nvSpPr>
            <p:spPr>
              <a:xfrm>
                <a:off x="9846567" y="6409524"/>
                <a:ext cx="7591" cy="9110"/>
              </a:xfrm>
              <a:custGeom>
                <a:avLst/>
                <a:gdLst>
                  <a:gd name="connsiteX0" fmla="*/ 444 w 7591"/>
                  <a:gd name="connsiteY0" fmla="*/ 6255 h 9110"/>
                  <a:gd name="connsiteX1" fmla="*/ 784 w 7591"/>
                  <a:gd name="connsiteY1" fmla="*/ 382 h 9110"/>
                  <a:gd name="connsiteX2" fmla="*/ 7147 w 7591"/>
                  <a:gd name="connsiteY2" fmla="*/ 2394 h 9110"/>
                  <a:gd name="connsiteX3" fmla="*/ 3966 w 7591"/>
                  <a:gd name="connsiteY3" fmla="*/ 9111 h 9110"/>
                  <a:gd name="connsiteX4" fmla="*/ 458 w 7591"/>
                  <a:gd name="connsiteY4" fmla="*/ 6419 h 9110"/>
                  <a:gd name="connsiteX5" fmla="*/ 458 w 7591"/>
                  <a:gd name="connsiteY5" fmla="*/ 6255 h 91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91" h="9110">
                    <a:moveTo>
                      <a:pt x="444" y="6255"/>
                    </a:moveTo>
                    <a:cubicBezTo>
                      <a:pt x="-725" y="3903"/>
                      <a:pt x="784" y="382"/>
                      <a:pt x="784" y="382"/>
                    </a:cubicBezTo>
                    <a:cubicBezTo>
                      <a:pt x="2796" y="-461"/>
                      <a:pt x="5978" y="42"/>
                      <a:pt x="7147" y="2394"/>
                    </a:cubicBezTo>
                    <a:cubicBezTo>
                      <a:pt x="8317" y="5086"/>
                      <a:pt x="7147" y="7098"/>
                      <a:pt x="3966" y="9111"/>
                    </a:cubicBezTo>
                    <a:cubicBezTo>
                      <a:pt x="3966" y="9111"/>
                      <a:pt x="2456" y="8268"/>
                      <a:pt x="458" y="6419"/>
                    </a:cubicBezTo>
                    <a:lnTo>
                      <a:pt x="458" y="6255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47219AAE-D238-6C7F-CB7F-145CB4FC3E57}"/>
                  </a:ext>
                </a:extLst>
              </p:cNvPr>
              <p:cNvSpPr/>
              <p:nvPr/>
            </p:nvSpPr>
            <p:spPr>
              <a:xfrm>
                <a:off x="9916123" y="6430885"/>
                <a:ext cx="18069" cy="149630"/>
              </a:xfrm>
              <a:custGeom>
                <a:avLst/>
                <a:gdLst>
                  <a:gd name="connsiteX0" fmla="*/ 18070 w 18069"/>
                  <a:gd name="connsiteY0" fmla="*/ 135014 h 149630"/>
                  <a:gd name="connsiteX1" fmla="*/ 0 w 18069"/>
                  <a:gd name="connsiteY1" fmla="*/ 149631 h 149630"/>
                  <a:gd name="connsiteX2" fmla="*/ 0 w 18069"/>
                  <a:gd name="connsiteY2" fmla="*/ 0 h 149630"/>
                  <a:gd name="connsiteX3" fmla="*/ 18070 w 18069"/>
                  <a:gd name="connsiteY3" fmla="*/ 0 h 149630"/>
                  <a:gd name="connsiteX4" fmla="*/ 18070 w 18069"/>
                  <a:gd name="connsiteY4" fmla="*/ 135014 h 149630"/>
                  <a:gd name="connsiteX5" fmla="*/ 18070 w 18069"/>
                  <a:gd name="connsiteY5" fmla="*/ 135014 h 149630"/>
                  <a:gd name="connsiteX6" fmla="*/ 18070 w 18069"/>
                  <a:gd name="connsiteY6" fmla="*/ 135014 h 149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069" h="149630">
                    <a:moveTo>
                      <a:pt x="18070" y="135014"/>
                    </a:moveTo>
                    <a:lnTo>
                      <a:pt x="0" y="149631"/>
                    </a:lnTo>
                    <a:lnTo>
                      <a:pt x="0" y="0"/>
                    </a:lnTo>
                    <a:lnTo>
                      <a:pt x="18070" y="0"/>
                    </a:lnTo>
                    <a:lnTo>
                      <a:pt x="18070" y="135014"/>
                    </a:lnTo>
                    <a:lnTo>
                      <a:pt x="18070" y="135014"/>
                    </a:lnTo>
                    <a:lnTo>
                      <a:pt x="18070" y="135014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80F7918E-8649-D53B-945E-6689A2C559BA}"/>
                  </a:ext>
                </a:extLst>
              </p:cNvPr>
              <p:cNvSpPr/>
              <p:nvPr/>
            </p:nvSpPr>
            <p:spPr>
              <a:xfrm>
                <a:off x="9946076" y="6430722"/>
                <a:ext cx="14888" cy="122084"/>
              </a:xfrm>
              <a:custGeom>
                <a:avLst/>
                <a:gdLst>
                  <a:gd name="connsiteX0" fmla="*/ 0 w 14888"/>
                  <a:gd name="connsiteY0" fmla="*/ 122084 h 122084"/>
                  <a:gd name="connsiteX1" fmla="*/ 0 w 14888"/>
                  <a:gd name="connsiteY1" fmla="*/ 0 h 122084"/>
                  <a:gd name="connsiteX2" fmla="*/ 14888 w 14888"/>
                  <a:gd name="connsiteY2" fmla="*/ 0 h 122084"/>
                  <a:gd name="connsiteX3" fmla="*/ 14888 w 14888"/>
                  <a:gd name="connsiteY3" fmla="*/ 93191 h 122084"/>
                  <a:gd name="connsiteX4" fmla="*/ 0 w 14888"/>
                  <a:gd name="connsiteY4" fmla="*/ 122070 h 122084"/>
                  <a:gd name="connsiteX5" fmla="*/ 0 w 14888"/>
                  <a:gd name="connsiteY5" fmla="*/ 122070 h 122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888" h="122084">
                    <a:moveTo>
                      <a:pt x="0" y="122084"/>
                    </a:moveTo>
                    <a:lnTo>
                      <a:pt x="0" y="0"/>
                    </a:lnTo>
                    <a:lnTo>
                      <a:pt x="14888" y="0"/>
                    </a:lnTo>
                    <a:lnTo>
                      <a:pt x="14888" y="93191"/>
                    </a:lnTo>
                    <a:cubicBezTo>
                      <a:pt x="12210" y="101920"/>
                      <a:pt x="7356" y="111329"/>
                      <a:pt x="0" y="122070"/>
                    </a:cubicBezTo>
                    <a:lnTo>
                      <a:pt x="0" y="122070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69C0B3F2-E74D-A083-1E65-97D5C27D77EE}"/>
                  </a:ext>
                </a:extLst>
              </p:cNvPr>
              <p:cNvSpPr/>
              <p:nvPr/>
            </p:nvSpPr>
            <p:spPr>
              <a:xfrm>
                <a:off x="9886672" y="6430885"/>
                <a:ext cx="18069" cy="150800"/>
              </a:xfrm>
              <a:custGeom>
                <a:avLst/>
                <a:gdLst>
                  <a:gd name="connsiteX0" fmla="*/ 0 w 18069"/>
                  <a:gd name="connsiteY0" fmla="*/ 136197 h 150800"/>
                  <a:gd name="connsiteX1" fmla="*/ 18070 w 18069"/>
                  <a:gd name="connsiteY1" fmla="*/ 150800 h 150800"/>
                  <a:gd name="connsiteX2" fmla="*/ 18070 w 18069"/>
                  <a:gd name="connsiteY2" fmla="*/ 0 h 150800"/>
                  <a:gd name="connsiteX3" fmla="*/ 0 w 18069"/>
                  <a:gd name="connsiteY3" fmla="*/ 0 h 150800"/>
                  <a:gd name="connsiteX4" fmla="*/ 0 w 18069"/>
                  <a:gd name="connsiteY4" fmla="*/ 136197 h 150800"/>
                  <a:gd name="connsiteX5" fmla="*/ 0 w 18069"/>
                  <a:gd name="connsiteY5" fmla="*/ 136197 h 150800"/>
                  <a:gd name="connsiteX6" fmla="*/ 0 w 18069"/>
                  <a:gd name="connsiteY6" fmla="*/ 136197 h 150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069" h="150800">
                    <a:moveTo>
                      <a:pt x="0" y="136197"/>
                    </a:moveTo>
                    <a:lnTo>
                      <a:pt x="18070" y="150800"/>
                    </a:lnTo>
                    <a:lnTo>
                      <a:pt x="18070" y="0"/>
                    </a:lnTo>
                    <a:lnTo>
                      <a:pt x="0" y="0"/>
                    </a:lnTo>
                    <a:lnTo>
                      <a:pt x="0" y="136197"/>
                    </a:lnTo>
                    <a:lnTo>
                      <a:pt x="0" y="136197"/>
                    </a:lnTo>
                    <a:lnTo>
                      <a:pt x="0" y="136197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AF4FA2C7-D8C7-5C1F-AB83-2D2453F159E4}"/>
                  </a:ext>
                </a:extLst>
              </p:cNvPr>
              <p:cNvSpPr/>
              <p:nvPr/>
            </p:nvSpPr>
            <p:spPr>
              <a:xfrm>
                <a:off x="9860390" y="6430722"/>
                <a:ext cx="16071" cy="126448"/>
              </a:xfrm>
              <a:custGeom>
                <a:avLst/>
                <a:gdLst>
                  <a:gd name="connsiteX0" fmla="*/ 16071 w 16071"/>
                  <a:gd name="connsiteY0" fmla="*/ 126449 h 126448"/>
                  <a:gd name="connsiteX1" fmla="*/ 16071 w 16071"/>
                  <a:gd name="connsiteY1" fmla="*/ 0 h 126448"/>
                  <a:gd name="connsiteX2" fmla="*/ 0 w 16071"/>
                  <a:gd name="connsiteY2" fmla="*/ 0 h 126448"/>
                  <a:gd name="connsiteX3" fmla="*/ 0 w 16071"/>
                  <a:gd name="connsiteY3" fmla="*/ 99582 h 126448"/>
                  <a:gd name="connsiteX4" fmla="*/ 16071 w 16071"/>
                  <a:gd name="connsiteY4" fmla="*/ 126449 h 126448"/>
                  <a:gd name="connsiteX5" fmla="*/ 16071 w 16071"/>
                  <a:gd name="connsiteY5" fmla="*/ 126449 h 126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071" h="126448">
                    <a:moveTo>
                      <a:pt x="16071" y="126449"/>
                    </a:moveTo>
                    <a:lnTo>
                      <a:pt x="16071" y="0"/>
                    </a:lnTo>
                    <a:lnTo>
                      <a:pt x="0" y="0"/>
                    </a:lnTo>
                    <a:lnTo>
                      <a:pt x="0" y="99582"/>
                    </a:lnTo>
                    <a:cubicBezTo>
                      <a:pt x="340" y="106298"/>
                      <a:pt x="12210" y="123253"/>
                      <a:pt x="16071" y="126449"/>
                    </a:cubicBezTo>
                    <a:lnTo>
                      <a:pt x="16071" y="126449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5B791793-9A41-695F-A487-8D145F6D97FA}"/>
                  </a:ext>
                </a:extLst>
              </p:cNvPr>
              <p:cNvSpPr/>
              <p:nvPr/>
            </p:nvSpPr>
            <p:spPr>
              <a:xfrm>
                <a:off x="9781407" y="6347103"/>
                <a:ext cx="257030" cy="258254"/>
              </a:xfrm>
              <a:custGeom>
                <a:avLst/>
                <a:gdLst>
                  <a:gd name="connsiteX0" fmla="*/ 128515 w 257030"/>
                  <a:gd name="connsiteY0" fmla="*/ 253890 h 258254"/>
                  <a:gd name="connsiteX1" fmla="*/ 4351 w 257030"/>
                  <a:gd name="connsiteY1" fmla="*/ 129127 h 258254"/>
                  <a:gd name="connsiteX2" fmla="*/ 128515 w 257030"/>
                  <a:gd name="connsiteY2" fmla="*/ 4365 h 258254"/>
                  <a:gd name="connsiteX3" fmla="*/ 252680 w 257030"/>
                  <a:gd name="connsiteY3" fmla="*/ 129127 h 258254"/>
                  <a:gd name="connsiteX4" fmla="*/ 128515 w 257030"/>
                  <a:gd name="connsiteY4" fmla="*/ 253890 h 258254"/>
                  <a:gd name="connsiteX5" fmla="*/ 128515 w 257030"/>
                  <a:gd name="connsiteY5" fmla="*/ 258254 h 258254"/>
                  <a:gd name="connsiteX6" fmla="*/ 257031 w 257030"/>
                  <a:gd name="connsiteY6" fmla="*/ 129127 h 258254"/>
                  <a:gd name="connsiteX7" fmla="*/ 128515 w 257030"/>
                  <a:gd name="connsiteY7" fmla="*/ 0 h 258254"/>
                  <a:gd name="connsiteX8" fmla="*/ 0 w 257030"/>
                  <a:gd name="connsiteY8" fmla="*/ 129127 h 258254"/>
                  <a:gd name="connsiteX9" fmla="*/ 128515 w 257030"/>
                  <a:gd name="connsiteY9" fmla="*/ 258254 h 258254"/>
                  <a:gd name="connsiteX10" fmla="*/ 128515 w 257030"/>
                  <a:gd name="connsiteY10" fmla="*/ 253890 h 258254"/>
                  <a:gd name="connsiteX11" fmla="*/ 128515 w 257030"/>
                  <a:gd name="connsiteY11" fmla="*/ 253890 h 25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57030" h="258254">
                    <a:moveTo>
                      <a:pt x="128515" y="253890"/>
                    </a:moveTo>
                    <a:cubicBezTo>
                      <a:pt x="60070" y="253890"/>
                      <a:pt x="4351" y="197804"/>
                      <a:pt x="4351" y="129127"/>
                    </a:cubicBezTo>
                    <a:cubicBezTo>
                      <a:pt x="4351" y="60451"/>
                      <a:pt x="59744" y="4365"/>
                      <a:pt x="128515" y="4365"/>
                    </a:cubicBezTo>
                    <a:cubicBezTo>
                      <a:pt x="197287" y="4365"/>
                      <a:pt x="252680" y="60451"/>
                      <a:pt x="252680" y="129127"/>
                    </a:cubicBezTo>
                    <a:cubicBezTo>
                      <a:pt x="252680" y="197804"/>
                      <a:pt x="196961" y="253890"/>
                      <a:pt x="128515" y="253890"/>
                    </a:cubicBezTo>
                    <a:lnTo>
                      <a:pt x="128515" y="258254"/>
                    </a:lnTo>
                    <a:cubicBezTo>
                      <a:pt x="199299" y="258254"/>
                      <a:pt x="257031" y="200156"/>
                      <a:pt x="257031" y="129127"/>
                    </a:cubicBezTo>
                    <a:cubicBezTo>
                      <a:pt x="257031" y="58098"/>
                      <a:pt x="199299" y="0"/>
                      <a:pt x="128515" y="0"/>
                    </a:cubicBezTo>
                    <a:cubicBezTo>
                      <a:pt x="57731" y="0"/>
                      <a:pt x="0" y="58098"/>
                      <a:pt x="0" y="129127"/>
                    </a:cubicBezTo>
                    <a:cubicBezTo>
                      <a:pt x="0" y="200156"/>
                      <a:pt x="57731" y="258254"/>
                      <a:pt x="128515" y="258254"/>
                    </a:cubicBezTo>
                    <a:lnTo>
                      <a:pt x="128515" y="253890"/>
                    </a:lnTo>
                    <a:lnTo>
                      <a:pt x="128515" y="253890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FF2085B5-ABB1-763C-82BE-085FCF00E919}"/>
                  </a:ext>
                </a:extLst>
              </p:cNvPr>
              <p:cNvSpPr/>
              <p:nvPr/>
            </p:nvSpPr>
            <p:spPr>
              <a:xfrm>
                <a:off x="9731032" y="6296564"/>
                <a:ext cx="357781" cy="359358"/>
              </a:xfrm>
              <a:custGeom>
                <a:avLst/>
                <a:gdLst>
                  <a:gd name="connsiteX0" fmla="*/ 178891 w 357781"/>
                  <a:gd name="connsiteY0" fmla="*/ 353471 h 359358"/>
                  <a:gd name="connsiteX1" fmla="*/ 5860 w 357781"/>
                  <a:gd name="connsiteY1" fmla="*/ 179666 h 359358"/>
                  <a:gd name="connsiteX2" fmla="*/ 178891 w 357781"/>
                  <a:gd name="connsiteY2" fmla="*/ 5860 h 359358"/>
                  <a:gd name="connsiteX3" fmla="*/ 351745 w 357781"/>
                  <a:gd name="connsiteY3" fmla="*/ 179666 h 359358"/>
                  <a:gd name="connsiteX4" fmla="*/ 178891 w 357781"/>
                  <a:gd name="connsiteY4" fmla="*/ 353471 h 359358"/>
                  <a:gd name="connsiteX5" fmla="*/ 178891 w 357781"/>
                  <a:gd name="connsiteY5" fmla="*/ 359019 h 359358"/>
                  <a:gd name="connsiteX6" fmla="*/ 357782 w 357781"/>
                  <a:gd name="connsiteY6" fmla="*/ 179339 h 359358"/>
                  <a:gd name="connsiteX7" fmla="*/ 178891 w 357781"/>
                  <a:gd name="connsiteY7" fmla="*/ 0 h 359358"/>
                  <a:gd name="connsiteX8" fmla="*/ 0 w 357781"/>
                  <a:gd name="connsiteY8" fmla="*/ 179679 h 359358"/>
                  <a:gd name="connsiteX9" fmla="*/ 178891 w 357781"/>
                  <a:gd name="connsiteY9" fmla="*/ 359359 h 359358"/>
                  <a:gd name="connsiteX10" fmla="*/ 178891 w 357781"/>
                  <a:gd name="connsiteY10" fmla="*/ 353485 h 359358"/>
                  <a:gd name="connsiteX11" fmla="*/ 178891 w 357781"/>
                  <a:gd name="connsiteY11" fmla="*/ 353485 h 359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57781" h="359358">
                    <a:moveTo>
                      <a:pt x="178891" y="353471"/>
                    </a:moveTo>
                    <a:cubicBezTo>
                      <a:pt x="83334" y="353471"/>
                      <a:pt x="5860" y="275726"/>
                      <a:pt x="5860" y="179666"/>
                    </a:cubicBezTo>
                    <a:cubicBezTo>
                      <a:pt x="5860" y="83606"/>
                      <a:pt x="83347" y="5860"/>
                      <a:pt x="178891" y="5860"/>
                    </a:cubicBezTo>
                    <a:cubicBezTo>
                      <a:pt x="274434" y="5860"/>
                      <a:pt x="351745" y="83606"/>
                      <a:pt x="351745" y="179666"/>
                    </a:cubicBezTo>
                    <a:cubicBezTo>
                      <a:pt x="351745" y="275726"/>
                      <a:pt x="273931" y="353471"/>
                      <a:pt x="178891" y="353471"/>
                    </a:cubicBezTo>
                    <a:lnTo>
                      <a:pt x="178891" y="359019"/>
                    </a:lnTo>
                    <a:cubicBezTo>
                      <a:pt x="277453" y="359019"/>
                      <a:pt x="357782" y="278418"/>
                      <a:pt x="357782" y="179339"/>
                    </a:cubicBezTo>
                    <a:cubicBezTo>
                      <a:pt x="357442" y="80601"/>
                      <a:pt x="277290" y="0"/>
                      <a:pt x="178891" y="0"/>
                    </a:cubicBezTo>
                    <a:cubicBezTo>
                      <a:pt x="80492" y="0"/>
                      <a:pt x="0" y="80601"/>
                      <a:pt x="0" y="179679"/>
                    </a:cubicBezTo>
                    <a:cubicBezTo>
                      <a:pt x="0" y="278758"/>
                      <a:pt x="80152" y="359359"/>
                      <a:pt x="178891" y="359359"/>
                    </a:cubicBezTo>
                    <a:lnTo>
                      <a:pt x="178891" y="353485"/>
                    </a:lnTo>
                    <a:lnTo>
                      <a:pt x="178891" y="353485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1B392FD8-14E0-9A58-195F-3A7E3DF70DFF}"/>
                  </a:ext>
                </a:extLst>
              </p:cNvPr>
              <p:cNvSpPr/>
              <p:nvPr/>
            </p:nvSpPr>
            <p:spPr>
              <a:xfrm>
                <a:off x="9762508" y="6522758"/>
                <a:ext cx="19239" cy="27696"/>
              </a:xfrm>
              <a:custGeom>
                <a:avLst/>
                <a:gdLst>
                  <a:gd name="connsiteX0" fmla="*/ 0 w 19239"/>
                  <a:gd name="connsiteY0" fmla="*/ 4011 h 27696"/>
                  <a:gd name="connsiteX1" fmla="*/ 7859 w 19239"/>
                  <a:gd name="connsiteY1" fmla="*/ 15432 h 27696"/>
                  <a:gd name="connsiteX2" fmla="*/ 10537 w 19239"/>
                  <a:gd name="connsiteY2" fmla="*/ 27696 h 27696"/>
                  <a:gd name="connsiteX3" fmla="*/ 19239 w 19239"/>
                  <a:gd name="connsiteY3" fmla="*/ 23672 h 27696"/>
                  <a:gd name="connsiteX4" fmla="*/ 12210 w 19239"/>
                  <a:gd name="connsiteY4" fmla="*/ 13433 h 27696"/>
                  <a:gd name="connsiteX5" fmla="*/ 8702 w 19239"/>
                  <a:gd name="connsiteY5" fmla="*/ 0 h 27696"/>
                  <a:gd name="connsiteX6" fmla="*/ 0 w 19239"/>
                  <a:gd name="connsiteY6" fmla="*/ 4025 h 27696"/>
                  <a:gd name="connsiteX7" fmla="*/ 0 w 19239"/>
                  <a:gd name="connsiteY7" fmla="*/ 4025 h 27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239" h="27696">
                    <a:moveTo>
                      <a:pt x="0" y="4011"/>
                    </a:moveTo>
                    <a:cubicBezTo>
                      <a:pt x="3848" y="8036"/>
                      <a:pt x="5860" y="10388"/>
                      <a:pt x="7859" y="15432"/>
                    </a:cubicBezTo>
                    <a:cubicBezTo>
                      <a:pt x="9871" y="19797"/>
                      <a:pt x="10197" y="22992"/>
                      <a:pt x="10537" y="27696"/>
                    </a:cubicBezTo>
                    <a:lnTo>
                      <a:pt x="19239" y="23672"/>
                    </a:lnTo>
                    <a:cubicBezTo>
                      <a:pt x="16058" y="20150"/>
                      <a:pt x="14045" y="17798"/>
                      <a:pt x="12210" y="13433"/>
                    </a:cubicBezTo>
                    <a:cubicBezTo>
                      <a:pt x="9871" y="8226"/>
                      <a:pt x="9028" y="5207"/>
                      <a:pt x="8702" y="0"/>
                    </a:cubicBezTo>
                    <a:lnTo>
                      <a:pt x="0" y="4025"/>
                    </a:lnTo>
                    <a:lnTo>
                      <a:pt x="0" y="4025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12801028-3C94-288B-0829-DE52A80B50C1}"/>
                  </a:ext>
                </a:extLst>
              </p:cNvPr>
              <p:cNvSpPr/>
              <p:nvPr/>
            </p:nvSpPr>
            <p:spPr>
              <a:xfrm>
                <a:off x="9757803" y="6527285"/>
                <a:ext cx="27451" cy="19320"/>
              </a:xfrm>
              <a:custGeom>
                <a:avLst/>
                <a:gdLst>
                  <a:gd name="connsiteX0" fmla="*/ 3861 w 27451"/>
                  <a:gd name="connsiteY0" fmla="*/ 19307 h 19320"/>
                  <a:gd name="connsiteX1" fmla="*/ 15242 w 27451"/>
                  <a:gd name="connsiteY1" fmla="*/ 11421 h 19320"/>
                  <a:gd name="connsiteX2" fmla="*/ 27452 w 27451"/>
                  <a:gd name="connsiteY2" fmla="*/ 8729 h 19320"/>
                  <a:gd name="connsiteX3" fmla="*/ 23604 w 27451"/>
                  <a:gd name="connsiteY3" fmla="*/ 0 h 19320"/>
                  <a:gd name="connsiteX4" fmla="*/ 13393 w 27451"/>
                  <a:gd name="connsiteY4" fmla="*/ 7057 h 19320"/>
                  <a:gd name="connsiteX5" fmla="*/ 0 w 27451"/>
                  <a:gd name="connsiteY5" fmla="*/ 10252 h 19320"/>
                  <a:gd name="connsiteX6" fmla="*/ 3848 w 27451"/>
                  <a:gd name="connsiteY6" fmla="*/ 19321 h 19320"/>
                  <a:gd name="connsiteX7" fmla="*/ 3848 w 27451"/>
                  <a:gd name="connsiteY7" fmla="*/ 19321 h 19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7451" h="19320">
                    <a:moveTo>
                      <a:pt x="3861" y="19307"/>
                    </a:moveTo>
                    <a:cubicBezTo>
                      <a:pt x="7709" y="15283"/>
                      <a:pt x="10225" y="13433"/>
                      <a:pt x="15242" y="11421"/>
                    </a:cubicBezTo>
                    <a:cubicBezTo>
                      <a:pt x="19593" y="9409"/>
                      <a:pt x="22774" y="9069"/>
                      <a:pt x="27452" y="8729"/>
                    </a:cubicBezTo>
                    <a:lnTo>
                      <a:pt x="23604" y="0"/>
                    </a:lnTo>
                    <a:cubicBezTo>
                      <a:pt x="20096" y="3195"/>
                      <a:pt x="17744" y="5208"/>
                      <a:pt x="13393" y="7057"/>
                    </a:cubicBezTo>
                    <a:cubicBezTo>
                      <a:pt x="8702" y="9069"/>
                      <a:pt x="5534" y="9749"/>
                      <a:pt x="0" y="10252"/>
                    </a:cubicBezTo>
                    <a:lnTo>
                      <a:pt x="3848" y="19321"/>
                    </a:lnTo>
                    <a:lnTo>
                      <a:pt x="3848" y="19321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68382F33-D144-1B7E-08B9-C55FA77546AE}"/>
                  </a:ext>
                </a:extLst>
              </p:cNvPr>
              <p:cNvSpPr/>
              <p:nvPr/>
            </p:nvSpPr>
            <p:spPr>
              <a:xfrm>
                <a:off x="10037269" y="6522758"/>
                <a:ext cx="19579" cy="27696"/>
              </a:xfrm>
              <a:custGeom>
                <a:avLst/>
                <a:gdLst>
                  <a:gd name="connsiteX0" fmla="*/ 19579 w 19579"/>
                  <a:gd name="connsiteY0" fmla="*/ 4011 h 27696"/>
                  <a:gd name="connsiteX1" fmla="*/ 11720 w 19579"/>
                  <a:gd name="connsiteY1" fmla="*/ 15432 h 27696"/>
                  <a:gd name="connsiteX2" fmla="*/ 9042 w 19579"/>
                  <a:gd name="connsiteY2" fmla="*/ 27696 h 27696"/>
                  <a:gd name="connsiteX3" fmla="*/ 0 w 19579"/>
                  <a:gd name="connsiteY3" fmla="*/ 23672 h 27696"/>
                  <a:gd name="connsiteX4" fmla="*/ 7029 w 19579"/>
                  <a:gd name="connsiteY4" fmla="*/ 13433 h 27696"/>
                  <a:gd name="connsiteX5" fmla="*/ 10211 w 19579"/>
                  <a:gd name="connsiteY5" fmla="*/ 0 h 27696"/>
                  <a:gd name="connsiteX6" fmla="*/ 19579 w 19579"/>
                  <a:gd name="connsiteY6" fmla="*/ 4025 h 27696"/>
                  <a:gd name="connsiteX7" fmla="*/ 19579 w 19579"/>
                  <a:gd name="connsiteY7" fmla="*/ 4025 h 27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579" h="27696">
                    <a:moveTo>
                      <a:pt x="19579" y="4011"/>
                    </a:moveTo>
                    <a:cubicBezTo>
                      <a:pt x="15731" y="8036"/>
                      <a:pt x="13719" y="10388"/>
                      <a:pt x="11720" y="15432"/>
                    </a:cubicBezTo>
                    <a:cubicBezTo>
                      <a:pt x="9708" y="19797"/>
                      <a:pt x="9382" y="22992"/>
                      <a:pt x="9042" y="27696"/>
                    </a:cubicBezTo>
                    <a:lnTo>
                      <a:pt x="0" y="23672"/>
                    </a:lnTo>
                    <a:cubicBezTo>
                      <a:pt x="3182" y="20150"/>
                      <a:pt x="5194" y="17798"/>
                      <a:pt x="7029" y="13433"/>
                    </a:cubicBezTo>
                    <a:cubicBezTo>
                      <a:pt x="9042" y="8226"/>
                      <a:pt x="10211" y="5207"/>
                      <a:pt x="10211" y="0"/>
                    </a:cubicBezTo>
                    <a:lnTo>
                      <a:pt x="19579" y="4025"/>
                    </a:lnTo>
                    <a:lnTo>
                      <a:pt x="19579" y="4025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A6F4429B-6C32-12F0-0399-35CFE2F5586E}"/>
                  </a:ext>
                </a:extLst>
              </p:cNvPr>
              <p:cNvSpPr/>
              <p:nvPr/>
            </p:nvSpPr>
            <p:spPr>
              <a:xfrm>
                <a:off x="10033598" y="6527285"/>
                <a:ext cx="27451" cy="19307"/>
              </a:xfrm>
              <a:custGeom>
                <a:avLst/>
                <a:gdLst>
                  <a:gd name="connsiteX0" fmla="*/ 23590 w 27451"/>
                  <a:gd name="connsiteY0" fmla="*/ 19307 h 19307"/>
                  <a:gd name="connsiteX1" fmla="*/ 12210 w 27451"/>
                  <a:gd name="connsiteY1" fmla="*/ 11421 h 19307"/>
                  <a:gd name="connsiteX2" fmla="*/ 0 w 27451"/>
                  <a:gd name="connsiteY2" fmla="*/ 8729 h 19307"/>
                  <a:gd name="connsiteX3" fmla="*/ 3848 w 27451"/>
                  <a:gd name="connsiteY3" fmla="*/ 0 h 19307"/>
                  <a:gd name="connsiteX4" fmla="*/ 14059 w 27451"/>
                  <a:gd name="connsiteY4" fmla="*/ 7057 h 19307"/>
                  <a:gd name="connsiteX5" fmla="*/ 27452 w 27451"/>
                  <a:gd name="connsiteY5" fmla="*/ 10578 h 19307"/>
                  <a:gd name="connsiteX6" fmla="*/ 23604 w 27451"/>
                  <a:gd name="connsiteY6" fmla="*/ 19307 h 19307"/>
                  <a:gd name="connsiteX7" fmla="*/ 23604 w 27451"/>
                  <a:gd name="connsiteY7" fmla="*/ 19307 h 19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7451" h="19307">
                    <a:moveTo>
                      <a:pt x="23590" y="19307"/>
                    </a:moveTo>
                    <a:cubicBezTo>
                      <a:pt x="19742" y="15283"/>
                      <a:pt x="17227" y="13433"/>
                      <a:pt x="12210" y="11421"/>
                    </a:cubicBezTo>
                    <a:cubicBezTo>
                      <a:pt x="7859" y="9409"/>
                      <a:pt x="4677" y="9069"/>
                      <a:pt x="0" y="8729"/>
                    </a:cubicBezTo>
                    <a:lnTo>
                      <a:pt x="3848" y="0"/>
                    </a:lnTo>
                    <a:cubicBezTo>
                      <a:pt x="7356" y="3195"/>
                      <a:pt x="9708" y="5208"/>
                      <a:pt x="14059" y="7057"/>
                    </a:cubicBezTo>
                    <a:cubicBezTo>
                      <a:pt x="19253" y="9409"/>
                      <a:pt x="22258" y="9749"/>
                      <a:pt x="27452" y="10578"/>
                    </a:cubicBezTo>
                    <a:lnTo>
                      <a:pt x="23604" y="19307"/>
                    </a:lnTo>
                    <a:lnTo>
                      <a:pt x="23604" y="19307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340C5249-6721-F8E2-2652-5E956646D27D}"/>
                  </a:ext>
                </a:extLst>
              </p:cNvPr>
              <p:cNvSpPr/>
              <p:nvPr/>
            </p:nvSpPr>
            <p:spPr>
              <a:xfrm>
                <a:off x="9814777" y="6581661"/>
                <a:ext cx="29182" cy="32336"/>
              </a:xfrm>
              <a:custGeom>
                <a:avLst/>
                <a:gdLst>
                  <a:gd name="connsiteX0" fmla="*/ 25205 w 29182"/>
                  <a:gd name="connsiteY0" fmla="*/ 19006 h 32336"/>
                  <a:gd name="connsiteX1" fmla="*/ 29053 w 29182"/>
                  <a:gd name="connsiteY1" fmla="*/ 18163 h 32336"/>
                  <a:gd name="connsiteX2" fmla="*/ 28210 w 29182"/>
                  <a:gd name="connsiteY2" fmla="*/ 16993 h 32336"/>
                  <a:gd name="connsiteX3" fmla="*/ 25531 w 29182"/>
                  <a:gd name="connsiteY3" fmla="*/ 14981 h 32336"/>
                  <a:gd name="connsiteX4" fmla="*/ 23192 w 29182"/>
                  <a:gd name="connsiteY4" fmla="*/ 12629 h 32336"/>
                  <a:gd name="connsiteX5" fmla="*/ 21683 w 29182"/>
                  <a:gd name="connsiteY5" fmla="*/ 12289 h 32336"/>
                  <a:gd name="connsiteX6" fmla="*/ 22526 w 29182"/>
                  <a:gd name="connsiteY6" fmla="*/ 17836 h 32336"/>
                  <a:gd name="connsiteX7" fmla="*/ 18678 w 29182"/>
                  <a:gd name="connsiteY7" fmla="*/ 21032 h 32336"/>
                  <a:gd name="connsiteX8" fmla="*/ 6958 w 29182"/>
                  <a:gd name="connsiteY8" fmla="*/ 27748 h 32336"/>
                  <a:gd name="connsiteX9" fmla="*/ 6115 w 29182"/>
                  <a:gd name="connsiteY9" fmla="*/ 28088 h 32336"/>
                  <a:gd name="connsiteX10" fmla="*/ 6115 w 29182"/>
                  <a:gd name="connsiteY10" fmla="*/ 26919 h 32336"/>
                  <a:gd name="connsiteX11" fmla="*/ 10466 w 29182"/>
                  <a:gd name="connsiteY11" fmla="*/ 13486 h 32336"/>
                  <a:gd name="connsiteX12" fmla="*/ 12805 w 29182"/>
                  <a:gd name="connsiteY12" fmla="*/ 7938 h 32336"/>
                  <a:gd name="connsiteX13" fmla="*/ 15986 w 29182"/>
                  <a:gd name="connsiteY13" fmla="*/ 7598 h 32336"/>
                  <a:gd name="connsiteX14" fmla="*/ 15143 w 29182"/>
                  <a:gd name="connsiteY14" fmla="*/ 6089 h 32336"/>
                  <a:gd name="connsiteX15" fmla="*/ 11635 w 29182"/>
                  <a:gd name="connsiteY15" fmla="*/ 3737 h 32336"/>
                  <a:gd name="connsiteX16" fmla="*/ 8454 w 29182"/>
                  <a:gd name="connsiteY16" fmla="*/ 1045 h 32336"/>
                  <a:gd name="connsiteX17" fmla="*/ 6441 w 29182"/>
                  <a:gd name="connsiteY17" fmla="*/ 202 h 32336"/>
                  <a:gd name="connsiteX18" fmla="*/ 6441 w 29182"/>
                  <a:gd name="connsiteY18" fmla="*/ 1045 h 32336"/>
                  <a:gd name="connsiteX19" fmla="*/ 7284 w 29182"/>
                  <a:gd name="connsiteY19" fmla="*/ 4566 h 32336"/>
                  <a:gd name="connsiteX20" fmla="*/ 255 w 29182"/>
                  <a:gd name="connsiteY20" fmla="*/ 29421 h 32336"/>
                  <a:gd name="connsiteX21" fmla="*/ 255 w 29182"/>
                  <a:gd name="connsiteY21" fmla="*/ 32113 h 32336"/>
                  <a:gd name="connsiteX22" fmla="*/ 1764 w 29182"/>
                  <a:gd name="connsiteY22" fmla="*/ 31773 h 32336"/>
                  <a:gd name="connsiteX23" fmla="*/ 25354 w 29182"/>
                  <a:gd name="connsiteY23" fmla="*/ 19183 h 32336"/>
                  <a:gd name="connsiteX24" fmla="*/ 25191 w 29182"/>
                  <a:gd name="connsiteY24" fmla="*/ 19019 h 32336"/>
                  <a:gd name="connsiteX25" fmla="*/ 25191 w 29182"/>
                  <a:gd name="connsiteY25" fmla="*/ 19019 h 32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9182" h="32336">
                    <a:moveTo>
                      <a:pt x="25205" y="19006"/>
                    </a:moveTo>
                    <a:cubicBezTo>
                      <a:pt x="27543" y="17836"/>
                      <a:pt x="28713" y="19006"/>
                      <a:pt x="29053" y="18163"/>
                    </a:cubicBezTo>
                    <a:cubicBezTo>
                      <a:pt x="29393" y="17823"/>
                      <a:pt x="29053" y="17320"/>
                      <a:pt x="28210" y="16993"/>
                    </a:cubicBezTo>
                    <a:cubicBezTo>
                      <a:pt x="27367" y="16150"/>
                      <a:pt x="26197" y="15824"/>
                      <a:pt x="25531" y="14981"/>
                    </a:cubicBezTo>
                    <a:cubicBezTo>
                      <a:pt x="24688" y="14138"/>
                      <a:pt x="24022" y="13472"/>
                      <a:pt x="23192" y="12629"/>
                    </a:cubicBezTo>
                    <a:cubicBezTo>
                      <a:pt x="22853" y="12289"/>
                      <a:pt x="22023" y="11460"/>
                      <a:pt x="21683" y="12289"/>
                    </a:cubicBezTo>
                    <a:cubicBezTo>
                      <a:pt x="20840" y="13458"/>
                      <a:pt x="24865" y="14641"/>
                      <a:pt x="22526" y="17836"/>
                    </a:cubicBezTo>
                    <a:cubicBezTo>
                      <a:pt x="22186" y="18176"/>
                      <a:pt x="21357" y="19346"/>
                      <a:pt x="18678" y="21032"/>
                    </a:cubicBezTo>
                    <a:lnTo>
                      <a:pt x="6958" y="27748"/>
                    </a:lnTo>
                    <a:lnTo>
                      <a:pt x="6115" y="28088"/>
                    </a:lnTo>
                    <a:cubicBezTo>
                      <a:pt x="5775" y="28088"/>
                      <a:pt x="6115" y="27245"/>
                      <a:pt x="6115" y="26919"/>
                    </a:cubicBezTo>
                    <a:lnTo>
                      <a:pt x="10466" y="13486"/>
                    </a:lnTo>
                    <a:cubicBezTo>
                      <a:pt x="11309" y="10793"/>
                      <a:pt x="11975" y="9121"/>
                      <a:pt x="12805" y="7938"/>
                    </a:cubicBezTo>
                    <a:cubicBezTo>
                      <a:pt x="13974" y="6769"/>
                      <a:pt x="15143" y="8278"/>
                      <a:pt x="15986" y="7598"/>
                    </a:cubicBezTo>
                    <a:cubicBezTo>
                      <a:pt x="16326" y="7258"/>
                      <a:pt x="16326" y="6755"/>
                      <a:pt x="15143" y="6089"/>
                    </a:cubicBezTo>
                    <a:cubicBezTo>
                      <a:pt x="14803" y="5749"/>
                      <a:pt x="13634" y="5246"/>
                      <a:pt x="11635" y="3737"/>
                    </a:cubicBezTo>
                    <a:cubicBezTo>
                      <a:pt x="10466" y="2894"/>
                      <a:pt x="9623" y="1724"/>
                      <a:pt x="8454" y="1045"/>
                    </a:cubicBezTo>
                    <a:cubicBezTo>
                      <a:pt x="8114" y="705"/>
                      <a:pt x="7284" y="-465"/>
                      <a:pt x="6441" y="202"/>
                    </a:cubicBezTo>
                    <a:lnTo>
                      <a:pt x="6441" y="1045"/>
                    </a:lnTo>
                    <a:cubicBezTo>
                      <a:pt x="7611" y="2214"/>
                      <a:pt x="7611" y="3057"/>
                      <a:pt x="7284" y="4566"/>
                    </a:cubicBezTo>
                    <a:lnTo>
                      <a:pt x="255" y="29421"/>
                    </a:lnTo>
                    <a:cubicBezTo>
                      <a:pt x="-85" y="31433"/>
                      <a:pt x="-85" y="31773"/>
                      <a:pt x="255" y="32113"/>
                    </a:cubicBezTo>
                    <a:cubicBezTo>
                      <a:pt x="595" y="32453"/>
                      <a:pt x="1098" y="32453"/>
                      <a:pt x="1764" y="31773"/>
                    </a:cubicBezTo>
                    <a:lnTo>
                      <a:pt x="25354" y="19183"/>
                    </a:lnTo>
                    <a:lnTo>
                      <a:pt x="25191" y="19019"/>
                    </a:lnTo>
                    <a:lnTo>
                      <a:pt x="25191" y="19019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9EC17691-83C4-42D5-E0C4-409A256F8109}"/>
                  </a:ext>
                </a:extLst>
              </p:cNvPr>
              <p:cNvSpPr/>
              <p:nvPr/>
            </p:nvSpPr>
            <p:spPr>
              <a:xfrm>
                <a:off x="9857521" y="6607709"/>
                <a:ext cx="22434" cy="32903"/>
              </a:xfrm>
              <a:custGeom>
                <a:avLst/>
                <a:gdLst>
                  <a:gd name="connsiteX0" fmla="*/ 13420 w 22434"/>
                  <a:gd name="connsiteY0" fmla="*/ 5547 h 32903"/>
                  <a:gd name="connsiteX1" fmla="*/ 16928 w 22434"/>
                  <a:gd name="connsiteY1" fmla="*/ 3195 h 32903"/>
                  <a:gd name="connsiteX2" fmla="*/ 16085 w 22434"/>
                  <a:gd name="connsiteY2" fmla="*/ 2352 h 32903"/>
                  <a:gd name="connsiteX3" fmla="*/ 11734 w 22434"/>
                  <a:gd name="connsiteY3" fmla="*/ 1509 h 32903"/>
                  <a:gd name="connsiteX4" fmla="*/ 6540 w 22434"/>
                  <a:gd name="connsiteY4" fmla="*/ 0 h 32903"/>
                  <a:gd name="connsiteX5" fmla="*/ 5031 w 22434"/>
                  <a:gd name="connsiteY5" fmla="*/ 340 h 32903"/>
                  <a:gd name="connsiteX6" fmla="*/ 8539 w 22434"/>
                  <a:gd name="connsiteY6" fmla="*/ 5044 h 32903"/>
                  <a:gd name="connsiteX7" fmla="*/ 3848 w 22434"/>
                  <a:gd name="connsiteY7" fmla="*/ 24025 h 32903"/>
                  <a:gd name="connsiteX8" fmla="*/ 0 w 22434"/>
                  <a:gd name="connsiteY8" fmla="*/ 28050 h 32903"/>
                  <a:gd name="connsiteX9" fmla="*/ 843 w 22434"/>
                  <a:gd name="connsiteY9" fmla="*/ 28893 h 32903"/>
                  <a:gd name="connsiteX10" fmla="*/ 5534 w 22434"/>
                  <a:gd name="connsiteY10" fmla="*/ 30062 h 32903"/>
                  <a:gd name="connsiteX11" fmla="*/ 15405 w 22434"/>
                  <a:gd name="connsiteY11" fmla="*/ 32754 h 32903"/>
                  <a:gd name="connsiteX12" fmla="*/ 22434 w 22434"/>
                  <a:gd name="connsiteY12" fmla="*/ 27547 h 32903"/>
                  <a:gd name="connsiteX13" fmla="*/ 22095 w 22434"/>
                  <a:gd name="connsiteY13" fmla="*/ 26704 h 32903"/>
                  <a:gd name="connsiteX14" fmla="*/ 10374 w 22434"/>
                  <a:gd name="connsiteY14" fmla="*/ 29396 h 32903"/>
                  <a:gd name="connsiteX15" fmla="*/ 8865 w 22434"/>
                  <a:gd name="connsiteY15" fmla="*/ 24691 h 32903"/>
                  <a:gd name="connsiteX16" fmla="*/ 13556 w 22434"/>
                  <a:gd name="connsiteY16" fmla="*/ 5384 h 32903"/>
                  <a:gd name="connsiteX17" fmla="*/ 13393 w 22434"/>
                  <a:gd name="connsiteY17" fmla="*/ 5547 h 32903"/>
                  <a:gd name="connsiteX18" fmla="*/ 13393 w 22434"/>
                  <a:gd name="connsiteY18" fmla="*/ 5547 h 32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2434" h="32903">
                    <a:moveTo>
                      <a:pt x="13420" y="5547"/>
                    </a:moveTo>
                    <a:cubicBezTo>
                      <a:pt x="14263" y="2352"/>
                      <a:pt x="16601" y="4704"/>
                      <a:pt x="16928" y="3195"/>
                    </a:cubicBezTo>
                    <a:cubicBezTo>
                      <a:pt x="16928" y="3195"/>
                      <a:pt x="16642" y="2910"/>
                      <a:pt x="16085" y="2352"/>
                    </a:cubicBezTo>
                    <a:cubicBezTo>
                      <a:pt x="16085" y="2352"/>
                      <a:pt x="14916" y="2352"/>
                      <a:pt x="11734" y="1509"/>
                    </a:cubicBezTo>
                    <a:cubicBezTo>
                      <a:pt x="10225" y="1169"/>
                      <a:pt x="8226" y="340"/>
                      <a:pt x="6540" y="0"/>
                    </a:cubicBezTo>
                    <a:cubicBezTo>
                      <a:pt x="5697" y="0"/>
                      <a:pt x="5371" y="0"/>
                      <a:pt x="5031" y="340"/>
                    </a:cubicBezTo>
                    <a:cubicBezTo>
                      <a:pt x="4691" y="1849"/>
                      <a:pt x="9382" y="1849"/>
                      <a:pt x="8539" y="5044"/>
                    </a:cubicBezTo>
                    <a:lnTo>
                      <a:pt x="3848" y="24025"/>
                    </a:lnTo>
                    <a:cubicBezTo>
                      <a:pt x="2679" y="28730"/>
                      <a:pt x="340" y="26038"/>
                      <a:pt x="0" y="28050"/>
                    </a:cubicBezTo>
                    <a:cubicBezTo>
                      <a:pt x="0" y="28050"/>
                      <a:pt x="286" y="28335"/>
                      <a:pt x="843" y="28893"/>
                    </a:cubicBezTo>
                    <a:cubicBezTo>
                      <a:pt x="2855" y="29233"/>
                      <a:pt x="4351" y="29736"/>
                      <a:pt x="5534" y="30062"/>
                    </a:cubicBezTo>
                    <a:cubicBezTo>
                      <a:pt x="7546" y="30402"/>
                      <a:pt x="9382" y="31231"/>
                      <a:pt x="15405" y="32754"/>
                    </a:cubicBezTo>
                    <a:cubicBezTo>
                      <a:pt x="18587" y="33597"/>
                      <a:pt x="21768" y="30742"/>
                      <a:pt x="22434" y="27547"/>
                    </a:cubicBezTo>
                    <a:cubicBezTo>
                      <a:pt x="22434" y="27547"/>
                      <a:pt x="22326" y="27261"/>
                      <a:pt x="22095" y="26704"/>
                    </a:cubicBezTo>
                    <a:cubicBezTo>
                      <a:pt x="20585" y="26364"/>
                      <a:pt x="19756" y="31911"/>
                      <a:pt x="10374" y="29396"/>
                    </a:cubicBezTo>
                    <a:cubicBezTo>
                      <a:pt x="7696" y="28553"/>
                      <a:pt x="8036" y="27384"/>
                      <a:pt x="8865" y="24691"/>
                    </a:cubicBezTo>
                    <a:lnTo>
                      <a:pt x="13556" y="5384"/>
                    </a:lnTo>
                    <a:lnTo>
                      <a:pt x="13393" y="5547"/>
                    </a:lnTo>
                    <a:lnTo>
                      <a:pt x="13393" y="5547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6018ABFE-794B-85E5-FCBD-2F998AF59729}"/>
                  </a:ext>
                </a:extLst>
              </p:cNvPr>
              <p:cNvSpPr/>
              <p:nvPr/>
            </p:nvSpPr>
            <p:spPr>
              <a:xfrm>
                <a:off x="9883817" y="6612754"/>
                <a:ext cx="22108" cy="30084"/>
              </a:xfrm>
              <a:custGeom>
                <a:avLst/>
                <a:gdLst>
                  <a:gd name="connsiteX0" fmla="*/ 9545 w 22108"/>
                  <a:gd name="connsiteY0" fmla="*/ 5208 h 30084"/>
                  <a:gd name="connsiteX1" fmla="*/ 14739 w 22108"/>
                  <a:gd name="connsiteY1" fmla="*/ 2855 h 30084"/>
                  <a:gd name="connsiteX2" fmla="*/ 20599 w 22108"/>
                  <a:gd name="connsiteY2" fmla="*/ 8063 h 30084"/>
                  <a:gd name="connsiteX3" fmla="*/ 21442 w 22108"/>
                  <a:gd name="connsiteY3" fmla="*/ 6051 h 30084"/>
                  <a:gd name="connsiteX4" fmla="*/ 21442 w 22108"/>
                  <a:gd name="connsiteY4" fmla="*/ 2026 h 30084"/>
                  <a:gd name="connsiteX5" fmla="*/ 20599 w 22108"/>
                  <a:gd name="connsiteY5" fmla="*/ 1183 h 30084"/>
                  <a:gd name="connsiteX6" fmla="*/ 11557 w 22108"/>
                  <a:gd name="connsiteY6" fmla="*/ 843 h 30084"/>
                  <a:gd name="connsiteX7" fmla="*/ 1346 w 22108"/>
                  <a:gd name="connsiteY7" fmla="*/ 0 h 30084"/>
                  <a:gd name="connsiteX8" fmla="*/ 503 w 22108"/>
                  <a:gd name="connsiteY8" fmla="*/ 843 h 30084"/>
                  <a:gd name="connsiteX9" fmla="*/ 4351 w 22108"/>
                  <a:gd name="connsiteY9" fmla="*/ 5208 h 30084"/>
                  <a:gd name="connsiteX10" fmla="*/ 3182 w 22108"/>
                  <a:gd name="connsiteY10" fmla="*/ 24515 h 30084"/>
                  <a:gd name="connsiteX11" fmla="*/ 0 w 22108"/>
                  <a:gd name="connsiteY11" fmla="*/ 28879 h 30084"/>
                  <a:gd name="connsiteX12" fmla="*/ 843 w 22108"/>
                  <a:gd name="connsiteY12" fmla="*/ 29219 h 30084"/>
                  <a:gd name="connsiteX13" fmla="*/ 6037 w 22108"/>
                  <a:gd name="connsiteY13" fmla="*/ 29219 h 30084"/>
                  <a:gd name="connsiteX14" fmla="*/ 16248 w 22108"/>
                  <a:gd name="connsiteY14" fmla="*/ 30062 h 30084"/>
                  <a:gd name="connsiteX15" fmla="*/ 22108 w 22108"/>
                  <a:gd name="connsiteY15" fmla="*/ 23685 h 30084"/>
                  <a:gd name="connsiteX16" fmla="*/ 21768 w 22108"/>
                  <a:gd name="connsiteY16" fmla="*/ 22842 h 30084"/>
                  <a:gd name="connsiteX17" fmla="*/ 10728 w 22108"/>
                  <a:gd name="connsiteY17" fmla="*/ 27547 h 30084"/>
                  <a:gd name="connsiteX18" fmla="*/ 8389 w 22108"/>
                  <a:gd name="connsiteY18" fmla="*/ 23182 h 30084"/>
                  <a:gd name="connsiteX19" fmla="*/ 8729 w 22108"/>
                  <a:gd name="connsiteY19" fmla="*/ 17975 h 30084"/>
                  <a:gd name="connsiteX20" fmla="*/ 10741 w 22108"/>
                  <a:gd name="connsiteY20" fmla="*/ 15283 h 30084"/>
                  <a:gd name="connsiteX21" fmla="*/ 13420 w 22108"/>
                  <a:gd name="connsiteY21" fmla="*/ 15283 h 30084"/>
                  <a:gd name="connsiteX22" fmla="*/ 17268 w 22108"/>
                  <a:gd name="connsiteY22" fmla="*/ 19987 h 30084"/>
                  <a:gd name="connsiteX23" fmla="*/ 18111 w 22108"/>
                  <a:gd name="connsiteY23" fmla="*/ 17975 h 30084"/>
                  <a:gd name="connsiteX24" fmla="*/ 18451 w 22108"/>
                  <a:gd name="connsiteY24" fmla="*/ 10415 h 30084"/>
                  <a:gd name="connsiteX25" fmla="*/ 17608 w 22108"/>
                  <a:gd name="connsiteY25" fmla="*/ 9246 h 30084"/>
                  <a:gd name="connsiteX26" fmla="*/ 13257 w 22108"/>
                  <a:gd name="connsiteY26" fmla="*/ 12767 h 30084"/>
                  <a:gd name="connsiteX27" fmla="*/ 10918 w 22108"/>
                  <a:gd name="connsiteY27" fmla="*/ 12767 h 30084"/>
                  <a:gd name="connsiteX28" fmla="*/ 9409 w 22108"/>
                  <a:gd name="connsiteY28" fmla="*/ 10415 h 30084"/>
                  <a:gd name="connsiteX29" fmla="*/ 9409 w 22108"/>
                  <a:gd name="connsiteY29" fmla="*/ 4868 h 30084"/>
                  <a:gd name="connsiteX30" fmla="*/ 9572 w 22108"/>
                  <a:gd name="connsiteY30" fmla="*/ 5208 h 30084"/>
                  <a:gd name="connsiteX31" fmla="*/ 9572 w 22108"/>
                  <a:gd name="connsiteY31" fmla="*/ 5208 h 30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2108" h="30084">
                    <a:moveTo>
                      <a:pt x="9545" y="5208"/>
                    </a:moveTo>
                    <a:cubicBezTo>
                      <a:pt x="9762" y="3413"/>
                      <a:pt x="11503" y="2638"/>
                      <a:pt x="14739" y="2855"/>
                    </a:cubicBezTo>
                    <a:cubicBezTo>
                      <a:pt x="22271" y="3195"/>
                      <a:pt x="19090" y="8063"/>
                      <a:pt x="20599" y="8063"/>
                    </a:cubicBezTo>
                    <a:cubicBezTo>
                      <a:pt x="21442" y="8063"/>
                      <a:pt x="21442" y="6893"/>
                      <a:pt x="21442" y="6051"/>
                    </a:cubicBezTo>
                    <a:lnTo>
                      <a:pt x="21442" y="2026"/>
                    </a:lnTo>
                    <a:cubicBezTo>
                      <a:pt x="21442" y="2026"/>
                      <a:pt x="21102" y="1183"/>
                      <a:pt x="20599" y="1183"/>
                    </a:cubicBezTo>
                    <a:cubicBezTo>
                      <a:pt x="17091" y="843"/>
                      <a:pt x="14236" y="843"/>
                      <a:pt x="11557" y="843"/>
                    </a:cubicBezTo>
                    <a:cubicBezTo>
                      <a:pt x="5697" y="503"/>
                      <a:pt x="2855" y="0"/>
                      <a:pt x="1346" y="0"/>
                    </a:cubicBezTo>
                    <a:cubicBezTo>
                      <a:pt x="1006" y="0"/>
                      <a:pt x="503" y="340"/>
                      <a:pt x="503" y="843"/>
                    </a:cubicBezTo>
                    <a:cubicBezTo>
                      <a:pt x="503" y="2352"/>
                      <a:pt x="4854" y="1686"/>
                      <a:pt x="4351" y="5208"/>
                    </a:cubicBezTo>
                    <a:lnTo>
                      <a:pt x="3182" y="24515"/>
                    </a:lnTo>
                    <a:cubicBezTo>
                      <a:pt x="2842" y="29722"/>
                      <a:pt x="0" y="27207"/>
                      <a:pt x="0" y="28879"/>
                    </a:cubicBezTo>
                    <a:cubicBezTo>
                      <a:pt x="0" y="29219"/>
                      <a:pt x="340" y="29219"/>
                      <a:pt x="843" y="29219"/>
                    </a:cubicBezTo>
                    <a:lnTo>
                      <a:pt x="6037" y="29219"/>
                    </a:lnTo>
                    <a:cubicBezTo>
                      <a:pt x="8049" y="29219"/>
                      <a:pt x="10388" y="29559"/>
                      <a:pt x="16248" y="30062"/>
                    </a:cubicBezTo>
                    <a:cubicBezTo>
                      <a:pt x="19430" y="30402"/>
                      <a:pt x="22108" y="26867"/>
                      <a:pt x="22108" y="23685"/>
                    </a:cubicBezTo>
                    <a:cubicBezTo>
                      <a:pt x="22108" y="22842"/>
                      <a:pt x="21768" y="22842"/>
                      <a:pt x="21768" y="22842"/>
                    </a:cubicBezTo>
                    <a:cubicBezTo>
                      <a:pt x="20259" y="22842"/>
                      <a:pt x="20599" y="28050"/>
                      <a:pt x="10728" y="27547"/>
                    </a:cubicBezTo>
                    <a:cubicBezTo>
                      <a:pt x="8049" y="27207"/>
                      <a:pt x="8389" y="26038"/>
                      <a:pt x="8389" y="23182"/>
                    </a:cubicBezTo>
                    <a:lnTo>
                      <a:pt x="8729" y="17975"/>
                    </a:lnTo>
                    <a:cubicBezTo>
                      <a:pt x="8729" y="15623"/>
                      <a:pt x="8729" y="15283"/>
                      <a:pt x="10741" y="15283"/>
                    </a:cubicBezTo>
                    <a:lnTo>
                      <a:pt x="13420" y="15283"/>
                    </a:lnTo>
                    <a:cubicBezTo>
                      <a:pt x="17268" y="15623"/>
                      <a:pt x="16098" y="19987"/>
                      <a:pt x="17268" y="19987"/>
                    </a:cubicBezTo>
                    <a:cubicBezTo>
                      <a:pt x="18111" y="19987"/>
                      <a:pt x="18111" y="18478"/>
                      <a:pt x="18111" y="17975"/>
                    </a:cubicBezTo>
                    <a:lnTo>
                      <a:pt x="18451" y="10415"/>
                    </a:lnTo>
                    <a:cubicBezTo>
                      <a:pt x="18451" y="9246"/>
                      <a:pt x="18111" y="9246"/>
                      <a:pt x="17608" y="9246"/>
                    </a:cubicBezTo>
                    <a:cubicBezTo>
                      <a:pt x="16765" y="9246"/>
                      <a:pt x="16438" y="12767"/>
                      <a:pt x="13257" y="12767"/>
                    </a:cubicBezTo>
                    <a:lnTo>
                      <a:pt x="10918" y="12767"/>
                    </a:lnTo>
                    <a:cubicBezTo>
                      <a:pt x="9409" y="12767"/>
                      <a:pt x="9409" y="12427"/>
                      <a:pt x="9409" y="10415"/>
                    </a:cubicBezTo>
                    <a:lnTo>
                      <a:pt x="9409" y="4868"/>
                    </a:lnTo>
                    <a:lnTo>
                      <a:pt x="9572" y="5208"/>
                    </a:lnTo>
                    <a:lnTo>
                      <a:pt x="9572" y="5208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594C62FF-B57A-083B-C5EE-2B8C5B95185A}"/>
                  </a:ext>
                </a:extLst>
              </p:cNvPr>
              <p:cNvSpPr/>
              <p:nvPr/>
            </p:nvSpPr>
            <p:spPr>
              <a:xfrm>
                <a:off x="9908087" y="6612577"/>
                <a:ext cx="30519" cy="31570"/>
              </a:xfrm>
              <a:custGeom>
                <a:avLst/>
                <a:gdLst>
                  <a:gd name="connsiteX0" fmla="*/ 6023 w 30519"/>
                  <a:gd name="connsiteY0" fmla="*/ 25534 h 31570"/>
                  <a:gd name="connsiteX1" fmla="*/ 2842 w 30519"/>
                  <a:gd name="connsiteY1" fmla="*/ 31082 h 31570"/>
                  <a:gd name="connsiteX2" fmla="*/ 4011 w 30519"/>
                  <a:gd name="connsiteY2" fmla="*/ 31422 h 31570"/>
                  <a:gd name="connsiteX3" fmla="*/ 7193 w 30519"/>
                  <a:gd name="connsiteY3" fmla="*/ 31082 h 31570"/>
                  <a:gd name="connsiteX4" fmla="*/ 11883 w 30519"/>
                  <a:gd name="connsiteY4" fmla="*/ 30742 h 31570"/>
                  <a:gd name="connsiteX5" fmla="*/ 13393 w 30519"/>
                  <a:gd name="connsiteY5" fmla="*/ 29899 h 31570"/>
                  <a:gd name="connsiteX6" fmla="*/ 7872 w 30519"/>
                  <a:gd name="connsiteY6" fmla="*/ 23182 h 31570"/>
                  <a:gd name="connsiteX7" fmla="*/ 6703 w 30519"/>
                  <a:gd name="connsiteY7" fmla="*/ 9409 h 31570"/>
                  <a:gd name="connsiteX8" fmla="*/ 7043 w 30519"/>
                  <a:gd name="connsiteY8" fmla="*/ 8566 h 31570"/>
                  <a:gd name="connsiteX9" fmla="*/ 7886 w 30519"/>
                  <a:gd name="connsiteY9" fmla="*/ 8906 h 31570"/>
                  <a:gd name="connsiteX10" fmla="*/ 28295 w 30519"/>
                  <a:gd name="connsiteY10" fmla="*/ 28716 h 31570"/>
                  <a:gd name="connsiteX11" fmla="*/ 29464 w 30519"/>
                  <a:gd name="connsiteY11" fmla="*/ 29056 h 31570"/>
                  <a:gd name="connsiteX12" fmla="*/ 29804 w 30519"/>
                  <a:gd name="connsiteY12" fmla="*/ 27887 h 31570"/>
                  <a:gd name="connsiteX13" fmla="*/ 27791 w 30519"/>
                  <a:gd name="connsiteY13" fmla="*/ 5044 h 31570"/>
                  <a:gd name="connsiteX14" fmla="*/ 30470 w 30519"/>
                  <a:gd name="connsiteY14" fmla="*/ 340 h 31570"/>
                  <a:gd name="connsiteX15" fmla="*/ 29627 w 30519"/>
                  <a:gd name="connsiteY15" fmla="*/ 0 h 31570"/>
                  <a:gd name="connsiteX16" fmla="*/ 25276 w 30519"/>
                  <a:gd name="connsiteY16" fmla="*/ 340 h 31570"/>
                  <a:gd name="connsiteX17" fmla="*/ 20925 w 30519"/>
                  <a:gd name="connsiteY17" fmla="*/ 680 h 31570"/>
                  <a:gd name="connsiteX18" fmla="*/ 20585 w 30519"/>
                  <a:gd name="connsiteY18" fmla="*/ 1523 h 31570"/>
                  <a:gd name="connsiteX19" fmla="*/ 25779 w 30519"/>
                  <a:gd name="connsiteY19" fmla="*/ 5547 h 31570"/>
                  <a:gd name="connsiteX20" fmla="*/ 26948 w 30519"/>
                  <a:gd name="connsiteY20" fmla="*/ 19321 h 31570"/>
                  <a:gd name="connsiteX21" fmla="*/ 26948 w 30519"/>
                  <a:gd name="connsiteY21" fmla="*/ 20830 h 31570"/>
                  <a:gd name="connsiteX22" fmla="*/ 25779 w 30519"/>
                  <a:gd name="connsiteY22" fmla="*/ 19987 h 31570"/>
                  <a:gd name="connsiteX23" fmla="*/ 8539 w 30519"/>
                  <a:gd name="connsiteY23" fmla="*/ 3358 h 31570"/>
                  <a:gd name="connsiteX24" fmla="*/ 7029 w 30519"/>
                  <a:gd name="connsiteY24" fmla="*/ 2515 h 31570"/>
                  <a:gd name="connsiteX25" fmla="*/ 3182 w 30519"/>
                  <a:gd name="connsiteY25" fmla="*/ 2855 h 31570"/>
                  <a:gd name="connsiteX26" fmla="*/ 843 w 30519"/>
                  <a:gd name="connsiteY26" fmla="*/ 2855 h 31570"/>
                  <a:gd name="connsiteX27" fmla="*/ 0 w 30519"/>
                  <a:gd name="connsiteY27" fmla="*/ 3698 h 31570"/>
                  <a:gd name="connsiteX28" fmla="*/ 5194 w 30519"/>
                  <a:gd name="connsiteY28" fmla="*/ 10415 h 31570"/>
                  <a:gd name="connsiteX29" fmla="*/ 6037 w 30519"/>
                  <a:gd name="connsiteY29" fmla="*/ 25358 h 31570"/>
                  <a:gd name="connsiteX30" fmla="*/ 6037 w 30519"/>
                  <a:gd name="connsiteY30" fmla="*/ 25521 h 31570"/>
                  <a:gd name="connsiteX31" fmla="*/ 6037 w 30519"/>
                  <a:gd name="connsiteY31" fmla="*/ 25521 h 31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0519" h="31570">
                    <a:moveTo>
                      <a:pt x="6023" y="25534"/>
                    </a:moveTo>
                    <a:cubicBezTo>
                      <a:pt x="6363" y="29899"/>
                      <a:pt x="2515" y="29559"/>
                      <a:pt x="2842" y="31082"/>
                    </a:cubicBezTo>
                    <a:cubicBezTo>
                      <a:pt x="2842" y="31925"/>
                      <a:pt x="3685" y="31422"/>
                      <a:pt x="4011" y="31422"/>
                    </a:cubicBezTo>
                    <a:cubicBezTo>
                      <a:pt x="5180" y="31422"/>
                      <a:pt x="6023" y="31082"/>
                      <a:pt x="7193" y="31082"/>
                    </a:cubicBezTo>
                    <a:cubicBezTo>
                      <a:pt x="8362" y="31082"/>
                      <a:pt x="9871" y="31082"/>
                      <a:pt x="11883" y="30742"/>
                    </a:cubicBezTo>
                    <a:cubicBezTo>
                      <a:pt x="12223" y="30742"/>
                      <a:pt x="13393" y="30742"/>
                      <a:pt x="13393" y="29899"/>
                    </a:cubicBezTo>
                    <a:cubicBezTo>
                      <a:pt x="13393" y="27887"/>
                      <a:pt x="8702" y="31068"/>
                      <a:pt x="7872" y="23182"/>
                    </a:cubicBezTo>
                    <a:lnTo>
                      <a:pt x="6703" y="9409"/>
                    </a:lnTo>
                    <a:cubicBezTo>
                      <a:pt x="6703" y="9409"/>
                      <a:pt x="6703" y="8566"/>
                      <a:pt x="7043" y="8566"/>
                    </a:cubicBezTo>
                    <a:cubicBezTo>
                      <a:pt x="7043" y="8566"/>
                      <a:pt x="7383" y="8566"/>
                      <a:pt x="7886" y="8906"/>
                    </a:cubicBezTo>
                    <a:lnTo>
                      <a:pt x="28295" y="28716"/>
                    </a:lnTo>
                    <a:cubicBezTo>
                      <a:pt x="28295" y="28716"/>
                      <a:pt x="28635" y="29056"/>
                      <a:pt x="29464" y="29056"/>
                    </a:cubicBezTo>
                    <a:cubicBezTo>
                      <a:pt x="29804" y="29056"/>
                      <a:pt x="29804" y="28716"/>
                      <a:pt x="29804" y="27887"/>
                    </a:cubicBezTo>
                    <a:lnTo>
                      <a:pt x="27791" y="5044"/>
                    </a:lnTo>
                    <a:cubicBezTo>
                      <a:pt x="27452" y="680"/>
                      <a:pt x="30973" y="1523"/>
                      <a:pt x="30470" y="340"/>
                    </a:cubicBezTo>
                    <a:cubicBezTo>
                      <a:pt x="30470" y="340"/>
                      <a:pt x="30470" y="0"/>
                      <a:pt x="29627" y="0"/>
                    </a:cubicBezTo>
                    <a:cubicBezTo>
                      <a:pt x="29287" y="0"/>
                      <a:pt x="28118" y="340"/>
                      <a:pt x="25276" y="340"/>
                    </a:cubicBezTo>
                    <a:cubicBezTo>
                      <a:pt x="22598" y="680"/>
                      <a:pt x="21428" y="340"/>
                      <a:pt x="20925" y="680"/>
                    </a:cubicBezTo>
                    <a:cubicBezTo>
                      <a:pt x="20585" y="680"/>
                      <a:pt x="20082" y="1020"/>
                      <a:pt x="20585" y="1523"/>
                    </a:cubicBezTo>
                    <a:cubicBezTo>
                      <a:pt x="20585" y="2692"/>
                      <a:pt x="25276" y="1863"/>
                      <a:pt x="25779" y="5547"/>
                    </a:cubicBezTo>
                    <a:lnTo>
                      <a:pt x="26948" y="19321"/>
                    </a:lnTo>
                    <a:lnTo>
                      <a:pt x="26948" y="20830"/>
                    </a:lnTo>
                    <a:cubicBezTo>
                      <a:pt x="26948" y="20830"/>
                      <a:pt x="26106" y="20490"/>
                      <a:pt x="25779" y="19987"/>
                    </a:cubicBezTo>
                    <a:lnTo>
                      <a:pt x="8539" y="3358"/>
                    </a:lnTo>
                    <a:cubicBezTo>
                      <a:pt x="8539" y="3358"/>
                      <a:pt x="8199" y="2189"/>
                      <a:pt x="7029" y="2515"/>
                    </a:cubicBezTo>
                    <a:cubicBezTo>
                      <a:pt x="5017" y="2515"/>
                      <a:pt x="3848" y="2855"/>
                      <a:pt x="3182" y="2855"/>
                    </a:cubicBezTo>
                    <a:lnTo>
                      <a:pt x="843" y="2855"/>
                    </a:lnTo>
                    <a:cubicBezTo>
                      <a:pt x="843" y="2855"/>
                      <a:pt x="0" y="3195"/>
                      <a:pt x="0" y="3698"/>
                    </a:cubicBezTo>
                    <a:cubicBezTo>
                      <a:pt x="0" y="5711"/>
                      <a:pt x="4351" y="2529"/>
                      <a:pt x="5194" y="10415"/>
                    </a:cubicBezTo>
                    <a:lnTo>
                      <a:pt x="6037" y="25358"/>
                    </a:lnTo>
                    <a:lnTo>
                      <a:pt x="6037" y="25521"/>
                    </a:lnTo>
                    <a:lnTo>
                      <a:pt x="6037" y="25521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2BC9EE6E-EF24-581C-A0D8-3435829A6DB7}"/>
                  </a:ext>
                </a:extLst>
              </p:cNvPr>
              <p:cNvSpPr/>
              <p:nvPr/>
            </p:nvSpPr>
            <p:spPr>
              <a:xfrm>
                <a:off x="9942815" y="6606363"/>
                <a:ext cx="26822" cy="31390"/>
              </a:xfrm>
              <a:custGeom>
                <a:avLst/>
                <a:gdLst>
                  <a:gd name="connsiteX0" fmla="*/ 19659 w 26822"/>
                  <a:gd name="connsiteY0" fmla="*/ 177 h 31390"/>
                  <a:gd name="connsiteX1" fmla="*/ 19319 w 26822"/>
                  <a:gd name="connsiteY1" fmla="*/ 177 h 31390"/>
                  <a:gd name="connsiteX2" fmla="*/ 18476 w 26822"/>
                  <a:gd name="connsiteY2" fmla="*/ 1686 h 31390"/>
                  <a:gd name="connsiteX3" fmla="*/ 9434 w 26822"/>
                  <a:gd name="connsiteY3" fmla="*/ 2026 h 31390"/>
                  <a:gd name="connsiteX4" fmla="*/ 732 w 26822"/>
                  <a:gd name="connsiteY4" fmla="*/ 21333 h 31390"/>
                  <a:gd name="connsiteX5" fmla="*/ 17293 w 26822"/>
                  <a:gd name="connsiteY5" fmla="*/ 30742 h 31390"/>
                  <a:gd name="connsiteX6" fmla="*/ 26661 w 26822"/>
                  <a:gd name="connsiteY6" fmla="*/ 19661 h 31390"/>
                  <a:gd name="connsiteX7" fmla="*/ 25818 w 26822"/>
                  <a:gd name="connsiteY7" fmla="*/ 19321 h 31390"/>
                  <a:gd name="connsiteX8" fmla="*/ 17959 w 26822"/>
                  <a:gd name="connsiteY8" fmla="*/ 27207 h 31390"/>
                  <a:gd name="connsiteX9" fmla="*/ 3737 w 26822"/>
                  <a:gd name="connsiteY9" fmla="*/ 16969 h 31390"/>
                  <a:gd name="connsiteX10" fmla="*/ 8931 w 26822"/>
                  <a:gd name="connsiteY10" fmla="*/ 3535 h 31390"/>
                  <a:gd name="connsiteX11" fmla="*/ 20651 w 26822"/>
                  <a:gd name="connsiteY11" fmla="*/ 7900 h 31390"/>
                  <a:gd name="connsiteX12" fmla="*/ 22160 w 26822"/>
                  <a:gd name="connsiteY12" fmla="*/ 9069 h 31390"/>
                  <a:gd name="connsiteX13" fmla="*/ 22160 w 26822"/>
                  <a:gd name="connsiteY13" fmla="*/ 7560 h 31390"/>
                  <a:gd name="connsiteX14" fmla="*/ 19482 w 26822"/>
                  <a:gd name="connsiteY14" fmla="*/ 0 h 31390"/>
                  <a:gd name="connsiteX15" fmla="*/ 19645 w 26822"/>
                  <a:gd name="connsiteY15" fmla="*/ 163 h 31390"/>
                  <a:gd name="connsiteX16" fmla="*/ 19645 w 26822"/>
                  <a:gd name="connsiteY16" fmla="*/ 163 h 31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6822" h="31390">
                    <a:moveTo>
                      <a:pt x="19659" y="177"/>
                    </a:moveTo>
                    <a:lnTo>
                      <a:pt x="19319" y="177"/>
                    </a:lnTo>
                    <a:cubicBezTo>
                      <a:pt x="18979" y="177"/>
                      <a:pt x="19319" y="1686"/>
                      <a:pt x="18476" y="1686"/>
                    </a:cubicBezTo>
                    <a:cubicBezTo>
                      <a:pt x="17306" y="2026"/>
                      <a:pt x="13785" y="517"/>
                      <a:pt x="9434" y="2026"/>
                    </a:cubicBezTo>
                    <a:cubicBezTo>
                      <a:pt x="66" y="4718"/>
                      <a:pt x="-1103" y="14616"/>
                      <a:pt x="732" y="21333"/>
                    </a:cubicBezTo>
                    <a:cubicBezTo>
                      <a:pt x="1575" y="24528"/>
                      <a:pt x="6252" y="33924"/>
                      <a:pt x="17293" y="30742"/>
                    </a:cubicBezTo>
                    <a:cubicBezTo>
                      <a:pt x="25152" y="28390"/>
                      <a:pt x="27504" y="21333"/>
                      <a:pt x="26661" y="19661"/>
                    </a:cubicBezTo>
                    <a:cubicBezTo>
                      <a:pt x="26661" y="19321"/>
                      <a:pt x="26321" y="19321"/>
                      <a:pt x="25818" y="19321"/>
                    </a:cubicBezTo>
                    <a:cubicBezTo>
                      <a:pt x="24649" y="19661"/>
                      <a:pt x="23806" y="25698"/>
                      <a:pt x="17959" y="27207"/>
                    </a:cubicBezTo>
                    <a:cubicBezTo>
                      <a:pt x="10930" y="29559"/>
                      <a:pt x="5409" y="22502"/>
                      <a:pt x="3737" y="16969"/>
                    </a:cubicBezTo>
                    <a:cubicBezTo>
                      <a:pt x="2228" y="11761"/>
                      <a:pt x="3397" y="5044"/>
                      <a:pt x="8931" y="3535"/>
                    </a:cubicBezTo>
                    <a:cubicBezTo>
                      <a:pt x="13282" y="2366"/>
                      <a:pt x="17633" y="4704"/>
                      <a:pt x="20651" y="7900"/>
                    </a:cubicBezTo>
                    <a:cubicBezTo>
                      <a:pt x="20991" y="8240"/>
                      <a:pt x="21494" y="9069"/>
                      <a:pt x="22160" y="9069"/>
                    </a:cubicBezTo>
                    <a:cubicBezTo>
                      <a:pt x="23003" y="8729"/>
                      <a:pt x="22500" y="7900"/>
                      <a:pt x="22160" y="7560"/>
                    </a:cubicBezTo>
                    <a:lnTo>
                      <a:pt x="19482" y="0"/>
                    </a:lnTo>
                    <a:lnTo>
                      <a:pt x="19645" y="163"/>
                    </a:lnTo>
                    <a:lnTo>
                      <a:pt x="19645" y="163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6FCA1CDE-DA4D-263D-0F7F-BE9410CF8433}"/>
                  </a:ext>
                </a:extLst>
              </p:cNvPr>
              <p:cNvSpPr/>
              <p:nvPr/>
            </p:nvSpPr>
            <p:spPr>
              <a:xfrm>
                <a:off x="9964071" y="6599144"/>
                <a:ext cx="26141" cy="29885"/>
              </a:xfrm>
              <a:custGeom>
                <a:avLst/>
                <a:gdLst>
                  <a:gd name="connsiteX0" fmla="*/ 9783 w 26141"/>
                  <a:gd name="connsiteY0" fmla="*/ 4704 h 29885"/>
                  <a:gd name="connsiteX1" fmla="*/ 10626 w 26141"/>
                  <a:gd name="connsiteY1" fmla="*/ 0 h 29885"/>
                  <a:gd name="connsiteX2" fmla="*/ 9116 w 26141"/>
                  <a:gd name="connsiteY2" fmla="*/ 0 h 29885"/>
                  <a:gd name="connsiteX3" fmla="*/ 4765 w 26141"/>
                  <a:gd name="connsiteY3" fmla="*/ 2352 h 29885"/>
                  <a:gd name="connsiteX4" fmla="*/ 918 w 26141"/>
                  <a:gd name="connsiteY4" fmla="*/ 4365 h 29885"/>
                  <a:gd name="connsiteX5" fmla="*/ 75 w 26141"/>
                  <a:gd name="connsiteY5" fmla="*/ 5534 h 29885"/>
                  <a:gd name="connsiteX6" fmla="*/ 5935 w 26141"/>
                  <a:gd name="connsiteY6" fmla="*/ 7043 h 29885"/>
                  <a:gd name="connsiteX7" fmla="*/ 15303 w 26141"/>
                  <a:gd name="connsiteY7" fmla="*/ 24338 h 29885"/>
                  <a:gd name="connsiteX8" fmla="*/ 14963 w 26141"/>
                  <a:gd name="connsiteY8" fmla="*/ 29545 h 29885"/>
                  <a:gd name="connsiteX9" fmla="*/ 15806 w 26141"/>
                  <a:gd name="connsiteY9" fmla="*/ 29885 h 29885"/>
                  <a:gd name="connsiteX10" fmla="*/ 19654 w 26141"/>
                  <a:gd name="connsiteY10" fmla="*/ 27533 h 29885"/>
                  <a:gd name="connsiteX11" fmla="*/ 25174 w 26141"/>
                  <a:gd name="connsiteY11" fmla="*/ 24841 h 29885"/>
                  <a:gd name="connsiteX12" fmla="*/ 26017 w 26141"/>
                  <a:gd name="connsiteY12" fmla="*/ 23672 h 29885"/>
                  <a:gd name="connsiteX13" fmla="*/ 20157 w 26141"/>
                  <a:gd name="connsiteY13" fmla="*/ 21659 h 29885"/>
                  <a:gd name="connsiteX14" fmla="*/ 9946 w 26141"/>
                  <a:gd name="connsiteY14" fmla="*/ 4704 h 29885"/>
                  <a:gd name="connsiteX15" fmla="*/ 9783 w 26141"/>
                  <a:gd name="connsiteY15" fmla="*/ 4704 h 29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6141" h="29885">
                    <a:moveTo>
                      <a:pt x="9783" y="4704"/>
                    </a:moveTo>
                    <a:cubicBezTo>
                      <a:pt x="7770" y="1183"/>
                      <a:pt x="11292" y="1183"/>
                      <a:pt x="10626" y="0"/>
                    </a:cubicBezTo>
                    <a:lnTo>
                      <a:pt x="9116" y="0"/>
                    </a:lnTo>
                    <a:cubicBezTo>
                      <a:pt x="7104" y="1169"/>
                      <a:pt x="5935" y="2012"/>
                      <a:pt x="4765" y="2352"/>
                    </a:cubicBezTo>
                    <a:cubicBezTo>
                      <a:pt x="3596" y="3195"/>
                      <a:pt x="2087" y="3522"/>
                      <a:pt x="918" y="4365"/>
                    </a:cubicBezTo>
                    <a:cubicBezTo>
                      <a:pt x="578" y="4365"/>
                      <a:pt x="-252" y="4704"/>
                      <a:pt x="75" y="5534"/>
                    </a:cubicBezTo>
                    <a:cubicBezTo>
                      <a:pt x="918" y="6703"/>
                      <a:pt x="3922" y="3522"/>
                      <a:pt x="5935" y="7043"/>
                    </a:cubicBezTo>
                    <a:lnTo>
                      <a:pt x="15303" y="24338"/>
                    </a:lnTo>
                    <a:cubicBezTo>
                      <a:pt x="17315" y="27859"/>
                      <a:pt x="14134" y="28363"/>
                      <a:pt x="14963" y="29545"/>
                    </a:cubicBezTo>
                    <a:cubicBezTo>
                      <a:pt x="14963" y="29545"/>
                      <a:pt x="15303" y="29885"/>
                      <a:pt x="15806" y="29885"/>
                    </a:cubicBezTo>
                    <a:cubicBezTo>
                      <a:pt x="16649" y="29545"/>
                      <a:pt x="18145" y="28376"/>
                      <a:pt x="19654" y="27533"/>
                    </a:cubicBezTo>
                    <a:cubicBezTo>
                      <a:pt x="22332" y="26024"/>
                      <a:pt x="23502" y="25521"/>
                      <a:pt x="25174" y="24841"/>
                    </a:cubicBezTo>
                    <a:cubicBezTo>
                      <a:pt x="26017" y="24501"/>
                      <a:pt x="26343" y="23998"/>
                      <a:pt x="26017" y="23672"/>
                    </a:cubicBezTo>
                    <a:cubicBezTo>
                      <a:pt x="25174" y="22502"/>
                      <a:pt x="22509" y="26364"/>
                      <a:pt x="20157" y="21659"/>
                    </a:cubicBezTo>
                    <a:lnTo>
                      <a:pt x="9946" y="4704"/>
                    </a:lnTo>
                    <a:lnTo>
                      <a:pt x="9783" y="4704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0A699044-8B3B-1B80-51CD-24F99326E5E3}"/>
                  </a:ext>
                </a:extLst>
              </p:cNvPr>
              <p:cNvSpPr/>
              <p:nvPr/>
            </p:nvSpPr>
            <p:spPr>
              <a:xfrm>
                <a:off x="9744992" y="6456583"/>
                <a:ext cx="31044" cy="24011"/>
              </a:xfrm>
              <a:custGeom>
                <a:avLst/>
                <a:gdLst>
                  <a:gd name="connsiteX0" fmla="*/ 5632 w 31044"/>
                  <a:gd name="connsiteY0" fmla="*/ 2692 h 24011"/>
                  <a:gd name="connsiteX1" fmla="*/ 2954 w 31044"/>
                  <a:gd name="connsiteY1" fmla="*/ 0 h 24011"/>
                  <a:gd name="connsiteX2" fmla="*/ 2111 w 31044"/>
                  <a:gd name="connsiteY2" fmla="*/ 1169 h 24011"/>
                  <a:gd name="connsiteX3" fmla="*/ 2111 w 31044"/>
                  <a:gd name="connsiteY3" fmla="*/ 3861 h 24011"/>
                  <a:gd name="connsiteX4" fmla="*/ 1771 w 31044"/>
                  <a:gd name="connsiteY4" fmla="*/ 6554 h 24011"/>
                  <a:gd name="connsiteX5" fmla="*/ 2111 w 31044"/>
                  <a:gd name="connsiteY5" fmla="*/ 8063 h 24011"/>
                  <a:gd name="connsiteX6" fmla="*/ 5959 w 31044"/>
                  <a:gd name="connsiteY6" fmla="*/ 4868 h 24011"/>
                  <a:gd name="connsiteX7" fmla="*/ 10650 w 31044"/>
                  <a:gd name="connsiteY7" fmla="*/ 6377 h 24011"/>
                  <a:gd name="connsiteX8" fmla="*/ 22859 w 31044"/>
                  <a:gd name="connsiteY8" fmla="*/ 12251 h 24011"/>
                  <a:gd name="connsiteX9" fmla="*/ 23702 w 31044"/>
                  <a:gd name="connsiteY9" fmla="*/ 12590 h 24011"/>
                  <a:gd name="connsiteX10" fmla="*/ 22859 w 31044"/>
                  <a:gd name="connsiteY10" fmla="*/ 12930 h 24011"/>
                  <a:gd name="connsiteX11" fmla="*/ 9140 w 31044"/>
                  <a:gd name="connsiteY11" fmla="*/ 16126 h 24011"/>
                  <a:gd name="connsiteX12" fmla="*/ 3280 w 31044"/>
                  <a:gd name="connsiteY12" fmla="*/ 16969 h 24011"/>
                  <a:gd name="connsiteX13" fmla="*/ 1268 w 31044"/>
                  <a:gd name="connsiteY13" fmla="*/ 14616 h 24011"/>
                  <a:gd name="connsiteX14" fmla="*/ 425 w 31044"/>
                  <a:gd name="connsiteY14" fmla="*/ 15786 h 24011"/>
                  <a:gd name="connsiteX15" fmla="*/ 425 w 31044"/>
                  <a:gd name="connsiteY15" fmla="*/ 19307 h 24011"/>
                  <a:gd name="connsiteX16" fmla="*/ 85 w 31044"/>
                  <a:gd name="connsiteY16" fmla="*/ 22502 h 24011"/>
                  <a:gd name="connsiteX17" fmla="*/ 425 w 31044"/>
                  <a:gd name="connsiteY17" fmla="*/ 24012 h 24011"/>
                  <a:gd name="connsiteX18" fmla="*/ 1268 w 31044"/>
                  <a:gd name="connsiteY18" fmla="*/ 23672 h 24011"/>
                  <a:gd name="connsiteX19" fmla="*/ 3946 w 31044"/>
                  <a:gd name="connsiteY19" fmla="*/ 21659 h 24011"/>
                  <a:gd name="connsiteX20" fmla="*/ 28706 w 31044"/>
                  <a:gd name="connsiteY20" fmla="*/ 15786 h 24011"/>
                  <a:gd name="connsiteX21" fmla="*/ 31044 w 31044"/>
                  <a:gd name="connsiteY21" fmla="*/ 14616 h 24011"/>
                  <a:gd name="connsiteX22" fmla="*/ 29875 w 31044"/>
                  <a:gd name="connsiteY22" fmla="*/ 13447 h 24011"/>
                  <a:gd name="connsiteX23" fmla="*/ 5442 w 31044"/>
                  <a:gd name="connsiteY23" fmla="*/ 2366 h 24011"/>
                  <a:gd name="connsiteX24" fmla="*/ 5605 w 31044"/>
                  <a:gd name="connsiteY24" fmla="*/ 2706 h 24011"/>
                  <a:gd name="connsiteX25" fmla="*/ 5605 w 31044"/>
                  <a:gd name="connsiteY25" fmla="*/ 2706 h 24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31044" h="24011">
                    <a:moveTo>
                      <a:pt x="5632" y="2692"/>
                    </a:moveTo>
                    <a:cubicBezTo>
                      <a:pt x="3294" y="1523"/>
                      <a:pt x="3620" y="340"/>
                      <a:pt x="2954" y="0"/>
                    </a:cubicBezTo>
                    <a:cubicBezTo>
                      <a:pt x="2111" y="0"/>
                      <a:pt x="2111" y="340"/>
                      <a:pt x="2111" y="1169"/>
                    </a:cubicBezTo>
                    <a:lnTo>
                      <a:pt x="2111" y="3861"/>
                    </a:lnTo>
                    <a:cubicBezTo>
                      <a:pt x="2111" y="3861"/>
                      <a:pt x="1771" y="5874"/>
                      <a:pt x="1771" y="6554"/>
                    </a:cubicBezTo>
                    <a:cubicBezTo>
                      <a:pt x="1771" y="6893"/>
                      <a:pt x="1431" y="7723"/>
                      <a:pt x="2111" y="8063"/>
                    </a:cubicBezTo>
                    <a:cubicBezTo>
                      <a:pt x="3620" y="8063"/>
                      <a:pt x="2451" y="4868"/>
                      <a:pt x="5959" y="4868"/>
                    </a:cubicBezTo>
                    <a:cubicBezTo>
                      <a:pt x="6802" y="4868"/>
                      <a:pt x="7971" y="5208"/>
                      <a:pt x="10650" y="6377"/>
                    </a:cubicBezTo>
                    <a:lnTo>
                      <a:pt x="22859" y="12251"/>
                    </a:lnTo>
                    <a:lnTo>
                      <a:pt x="23702" y="12590"/>
                    </a:lnTo>
                    <a:cubicBezTo>
                      <a:pt x="23702" y="12930"/>
                      <a:pt x="22859" y="12930"/>
                      <a:pt x="22859" y="12930"/>
                    </a:cubicBezTo>
                    <a:lnTo>
                      <a:pt x="9140" y="16126"/>
                    </a:lnTo>
                    <a:cubicBezTo>
                      <a:pt x="6462" y="16465"/>
                      <a:pt x="4449" y="16969"/>
                      <a:pt x="3280" y="16969"/>
                    </a:cubicBezTo>
                    <a:cubicBezTo>
                      <a:pt x="1771" y="16969"/>
                      <a:pt x="2437" y="14956"/>
                      <a:pt x="1268" y="14616"/>
                    </a:cubicBezTo>
                    <a:cubicBezTo>
                      <a:pt x="1268" y="14616"/>
                      <a:pt x="982" y="15011"/>
                      <a:pt x="425" y="15786"/>
                    </a:cubicBezTo>
                    <a:lnTo>
                      <a:pt x="425" y="19307"/>
                    </a:lnTo>
                    <a:cubicBezTo>
                      <a:pt x="425" y="20477"/>
                      <a:pt x="85" y="21659"/>
                      <a:pt x="85" y="22502"/>
                    </a:cubicBezTo>
                    <a:cubicBezTo>
                      <a:pt x="85" y="22842"/>
                      <a:pt x="-255" y="24012"/>
                      <a:pt x="425" y="24012"/>
                    </a:cubicBezTo>
                    <a:cubicBezTo>
                      <a:pt x="765" y="24012"/>
                      <a:pt x="765" y="23672"/>
                      <a:pt x="1268" y="23672"/>
                    </a:cubicBezTo>
                    <a:cubicBezTo>
                      <a:pt x="1608" y="22502"/>
                      <a:pt x="2437" y="22162"/>
                      <a:pt x="3946" y="21659"/>
                    </a:cubicBezTo>
                    <a:lnTo>
                      <a:pt x="28706" y="15786"/>
                    </a:lnTo>
                    <a:cubicBezTo>
                      <a:pt x="30718" y="15446"/>
                      <a:pt x="31044" y="14943"/>
                      <a:pt x="31044" y="14616"/>
                    </a:cubicBezTo>
                    <a:cubicBezTo>
                      <a:pt x="31044" y="14290"/>
                      <a:pt x="31044" y="14276"/>
                      <a:pt x="29875" y="13447"/>
                    </a:cubicBezTo>
                    <a:lnTo>
                      <a:pt x="5442" y="2366"/>
                    </a:lnTo>
                    <a:lnTo>
                      <a:pt x="5605" y="2706"/>
                    </a:lnTo>
                    <a:lnTo>
                      <a:pt x="5605" y="2706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5C9CA135-02EB-664E-9C47-C12BECD6E419}"/>
                  </a:ext>
                </a:extLst>
              </p:cNvPr>
              <p:cNvSpPr/>
              <p:nvPr/>
            </p:nvSpPr>
            <p:spPr>
              <a:xfrm>
                <a:off x="9746627" y="6429376"/>
                <a:ext cx="33461" cy="31408"/>
              </a:xfrm>
              <a:custGeom>
                <a:avLst/>
                <a:gdLst>
                  <a:gd name="connsiteX0" fmla="*/ 23400 w 33461"/>
                  <a:gd name="connsiteY0" fmla="*/ 27044 h 31408"/>
                  <a:gd name="connsiteX1" fmla="*/ 27751 w 33461"/>
                  <a:gd name="connsiteY1" fmla="*/ 31408 h 31408"/>
                  <a:gd name="connsiteX2" fmla="*/ 28594 w 33461"/>
                  <a:gd name="connsiteY2" fmla="*/ 30565 h 31408"/>
                  <a:gd name="connsiteX3" fmla="*/ 28934 w 33461"/>
                  <a:gd name="connsiteY3" fmla="*/ 27873 h 31408"/>
                  <a:gd name="connsiteX4" fmla="*/ 30103 w 33461"/>
                  <a:gd name="connsiteY4" fmla="*/ 24352 h 31408"/>
                  <a:gd name="connsiteX5" fmla="*/ 29763 w 33461"/>
                  <a:gd name="connsiteY5" fmla="*/ 23182 h 31408"/>
                  <a:gd name="connsiteX6" fmla="*/ 21904 w 33461"/>
                  <a:gd name="connsiteY6" fmla="*/ 25534 h 31408"/>
                  <a:gd name="connsiteX7" fmla="*/ 8185 w 33461"/>
                  <a:gd name="connsiteY7" fmla="*/ 22339 h 31408"/>
                  <a:gd name="connsiteX8" fmla="*/ 7342 w 33461"/>
                  <a:gd name="connsiteY8" fmla="*/ 21999 h 31408"/>
                  <a:gd name="connsiteX9" fmla="*/ 8185 w 33461"/>
                  <a:gd name="connsiteY9" fmla="*/ 21659 h 31408"/>
                  <a:gd name="connsiteX10" fmla="*/ 32618 w 33461"/>
                  <a:gd name="connsiteY10" fmla="*/ 10918 h 31408"/>
                  <a:gd name="connsiteX11" fmla="*/ 33461 w 33461"/>
                  <a:gd name="connsiteY11" fmla="*/ 10075 h 31408"/>
                  <a:gd name="connsiteX12" fmla="*/ 32292 w 33461"/>
                  <a:gd name="connsiteY12" fmla="*/ 9232 h 31408"/>
                  <a:gd name="connsiteX13" fmla="*/ 9871 w 33461"/>
                  <a:gd name="connsiteY13" fmla="*/ 4025 h 31408"/>
                  <a:gd name="connsiteX14" fmla="*/ 6023 w 33461"/>
                  <a:gd name="connsiteY14" fmla="*/ 0 h 31408"/>
                  <a:gd name="connsiteX15" fmla="*/ 5180 w 33461"/>
                  <a:gd name="connsiteY15" fmla="*/ 340 h 31408"/>
                  <a:gd name="connsiteX16" fmla="*/ 4337 w 33461"/>
                  <a:gd name="connsiteY16" fmla="*/ 3861 h 31408"/>
                  <a:gd name="connsiteX17" fmla="*/ 3168 w 33461"/>
                  <a:gd name="connsiteY17" fmla="*/ 7383 h 31408"/>
                  <a:gd name="connsiteX18" fmla="*/ 3508 w 33461"/>
                  <a:gd name="connsiteY18" fmla="*/ 8226 h 31408"/>
                  <a:gd name="connsiteX19" fmla="*/ 8702 w 33461"/>
                  <a:gd name="connsiteY19" fmla="*/ 5534 h 31408"/>
                  <a:gd name="connsiteX20" fmla="*/ 22095 w 33461"/>
                  <a:gd name="connsiteY20" fmla="*/ 8729 h 31408"/>
                  <a:gd name="connsiteX21" fmla="*/ 23604 w 33461"/>
                  <a:gd name="connsiteY21" fmla="*/ 9069 h 31408"/>
                  <a:gd name="connsiteX22" fmla="*/ 22434 w 33461"/>
                  <a:gd name="connsiteY22" fmla="*/ 9912 h 31408"/>
                  <a:gd name="connsiteX23" fmla="*/ 2012 w 33461"/>
                  <a:gd name="connsiteY23" fmla="*/ 18641 h 31408"/>
                  <a:gd name="connsiteX24" fmla="*/ 843 w 33461"/>
                  <a:gd name="connsiteY24" fmla="*/ 19810 h 31408"/>
                  <a:gd name="connsiteX25" fmla="*/ 0 w 33461"/>
                  <a:gd name="connsiteY25" fmla="*/ 23332 h 31408"/>
                  <a:gd name="connsiteX26" fmla="*/ 0 w 33461"/>
                  <a:gd name="connsiteY26" fmla="*/ 24841 h 31408"/>
                  <a:gd name="connsiteX27" fmla="*/ 340 w 33461"/>
                  <a:gd name="connsiteY27" fmla="*/ 25684 h 31408"/>
                  <a:gd name="connsiteX28" fmla="*/ 8199 w 33461"/>
                  <a:gd name="connsiteY28" fmla="*/ 23672 h 31408"/>
                  <a:gd name="connsiteX29" fmla="*/ 23590 w 33461"/>
                  <a:gd name="connsiteY29" fmla="*/ 26867 h 31408"/>
                  <a:gd name="connsiteX30" fmla="*/ 23427 w 33461"/>
                  <a:gd name="connsiteY30" fmla="*/ 27030 h 31408"/>
                  <a:gd name="connsiteX31" fmla="*/ 23427 w 33461"/>
                  <a:gd name="connsiteY31" fmla="*/ 27030 h 31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3461" h="31408">
                    <a:moveTo>
                      <a:pt x="23400" y="27044"/>
                    </a:moveTo>
                    <a:cubicBezTo>
                      <a:pt x="27248" y="27887"/>
                      <a:pt x="26078" y="31068"/>
                      <a:pt x="27751" y="31408"/>
                    </a:cubicBezTo>
                    <a:cubicBezTo>
                      <a:pt x="28594" y="31408"/>
                      <a:pt x="28594" y="31068"/>
                      <a:pt x="28594" y="30565"/>
                    </a:cubicBezTo>
                    <a:cubicBezTo>
                      <a:pt x="28934" y="29722"/>
                      <a:pt x="28934" y="28553"/>
                      <a:pt x="28934" y="27873"/>
                    </a:cubicBezTo>
                    <a:cubicBezTo>
                      <a:pt x="29274" y="26704"/>
                      <a:pt x="29777" y="25521"/>
                      <a:pt x="30103" y="24352"/>
                    </a:cubicBezTo>
                    <a:cubicBezTo>
                      <a:pt x="30103" y="24012"/>
                      <a:pt x="30443" y="23182"/>
                      <a:pt x="29763" y="23182"/>
                    </a:cubicBezTo>
                    <a:cubicBezTo>
                      <a:pt x="27751" y="22842"/>
                      <a:pt x="29763" y="27547"/>
                      <a:pt x="21904" y="25534"/>
                    </a:cubicBezTo>
                    <a:lnTo>
                      <a:pt x="8185" y="22339"/>
                    </a:lnTo>
                    <a:lnTo>
                      <a:pt x="7342" y="21999"/>
                    </a:lnTo>
                    <a:cubicBezTo>
                      <a:pt x="7342" y="21999"/>
                      <a:pt x="7682" y="21659"/>
                      <a:pt x="8185" y="21659"/>
                    </a:cubicBezTo>
                    <a:lnTo>
                      <a:pt x="32618" y="10918"/>
                    </a:lnTo>
                    <a:cubicBezTo>
                      <a:pt x="32618" y="10918"/>
                      <a:pt x="33461" y="10578"/>
                      <a:pt x="33461" y="10075"/>
                    </a:cubicBezTo>
                    <a:cubicBezTo>
                      <a:pt x="33461" y="9572"/>
                      <a:pt x="33121" y="9735"/>
                      <a:pt x="32292" y="9232"/>
                    </a:cubicBezTo>
                    <a:lnTo>
                      <a:pt x="9871" y="4025"/>
                    </a:lnTo>
                    <a:cubicBezTo>
                      <a:pt x="5520" y="3182"/>
                      <a:pt x="7193" y="503"/>
                      <a:pt x="6023" y="0"/>
                    </a:cubicBezTo>
                    <a:cubicBezTo>
                      <a:pt x="6023" y="0"/>
                      <a:pt x="5683" y="0"/>
                      <a:pt x="5180" y="340"/>
                    </a:cubicBezTo>
                    <a:cubicBezTo>
                      <a:pt x="5180" y="680"/>
                      <a:pt x="5180" y="1849"/>
                      <a:pt x="4337" y="3861"/>
                    </a:cubicBezTo>
                    <a:cubicBezTo>
                      <a:pt x="3997" y="6214"/>
                      <a:pt x="3494" y="7057"/>
                      <a:pt x="3168" y="7383"/>
                    </a:cubicBezTo>
                    <a:cubicBezTo>
                      <a:pt x="3168" y="7723"/>
                      <a:pt x="3508" y="8226"/>
                      <a:pt x="3508" y="8226"/>
                    </a:cubicBezTo>
                    <a:cubicBezTo>
                      <a:pt x="4677" y="8566"/>
                      <a:pt x="5017" y="4201"/>
                      <a:pt x="8702" y="5534"/>
                    </a:cubicBezTo>
                    <a:lnTo>
                      <a:pt x="22095" y="8729"/>
                    </a:lnTo>
                    <a:cubicBezTo>
                      <a:pt x="23264" y="9069"/>
                      <a:pt x="23604" y="9069"/>
                      <a:pt x="23604" y="9069"/>
                    </a:cubicBezTo>
                    <a:cubicBezTo>
                      <a:pt x="23604" y="9409"/>
                      <a:pt x="22761" y="9409"/>
                      <a:pt x="22434" y="9912"/>
                    </a:cubicBezTo>
                    <a:lnTo>
                      <a:pt x="2012" y="18641"/>
                    </a:lnTo>
                    <a:cubicBezTo>
                      <a:pt x="2012" y="18641"/>
                      <a:pt x="843" y="18641"/>
                      <a:pt x="843" y="19810"/>
                    </a:cubicBezTo>
                    <a:cubicBezTo>
                      <a:pt x="503" y="21319"/>
                      <a:pt x="503" y="22502"/>
                      <a:pt x="0" y="23332"/>
                    </a:cubicBezTo>
                    <a:cubicBezTo>
                      <a:pt x="340" y="23672"/>
                      <a:pt x="340" y="24175"/>
                      <a:pt x="0" y="24841"/>
                    </a:cubicBezTo>
                    <a:cubicBezTo>
                      <a:pt x="0" y="25181"/>
                      <a:pt x="340" y="25684"/>
                      <a:pt x="340" y="25684"/>
                    </a:cubicBezTo>
                    <a:cubicBezTo>
                      <a:pt x="2352" y="26024"/>
                      <a:pt x="340" y="21659"/>
                      <a:pt x="8199" y="23672"/>
                    </a:cubicBezTo>
                    <a:lnTo>
                      <a:pt x="23590" y="26867"/>
                    </a:lnTo>
                    <a:lnTo>
                      <a:pt x="23427" y="27030"/>
                    </a:lnTo>
                    <a:lnTo>
                      <a:pt x="23427" y="27030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591D5E66-1A74-EE13-433B-F13F7173B4FB}"/>
                  </a:ext>
                </a:extLst>
              </p:cNvPr>
              <p:cNvSpPr/>
              <p:nvPr/>
            </p:nvSpPr>
            <p:spPr>
              <a:xfrm>
                <a:off x="9753381" y="6418635"/>
                <a:ext cx="30872" cy="17104"/>
              </a:xfrm>
              <a:custGeom>
                <a:avLst/>
                <a:gdLst>
                  <a:gd name="connsiteX0" fmla="*/ 5945 w 30872"/>
                  <a:gd name="connsiteY0" fmla="*/ 3522 h 17104"/>
                  <a:gd name="connsiteX1" fmla="*/ 3267 w 30872"/>
                  <a:gd name="connsiteY1" fmla="*/ 0 h 17104"/>
                  <a:gd name="connsiteX2" fmla="*/ 2424 w 30872"/>
                  <a:gd name="connsiteY2" fmla="*/ 843 h 17104"/>
                  <a:gd name="connsiteX3" fmla="*/ 1254 w 30872"/>
                  <a:gd name="connsiteY3" fmla="*/ 4868 h 17104"/>
                  <a:gd name="connsiteX4" fmla="*/ 85 w 30872"/>
                  <a:gd name="connsiteY4" fmla="*/ 8389 h 17104"/>
                  <a:gd name="connsiteX5" fmla="*/ 425 w 30872"/>
                  <a:gd name="connsiteY5" fmla="*/ 9558 h 17104"/>
                  <a:gd name="connsiteX6" fmla="*/ 5619 w 30872"/>
                  <a:gd name="connsiteY6" fmla="*/ 7206 h 17104"/>
                  <a:gd name="connsiteX7" fmla="*/ 24532 w 30872"/>
                  <a:gd name="connsiteY7" fmla="*/ 13583 h 17104"/>
                  <a:gd name="connsiteX8" fmla="*/ 27713 w 30872"/>
                  <a:gd name="connsiteY8" fmla="*/ 17105 h 17104"/>
                  <a:gd name="connsiteX9" fmla="*/ 28053 w 30872"/>
                  <a:gd name="connsiteY9" fmla="*/ 16765 h 17104"/>
                  <a:gd name="connsiteX10" fmla="*/ 29223 w 30872"/>
                  <a:gd name="connsiteY10" fmla="*/ 13243 h 17104"/>
                  <a:gd name="connsiteX11" fmla="*/ 30732 w 30872"/>
                  <a:gd name="connsiteY11" fmla="*/ 8539 h 17104"/>
                  <a:gd name="connsiteX12" fmla="*/ 30392 w 30872"/>
                  <a:gd name="connsiteY12" fmla="*/ 7369 h 17104"/>
                  <a:gd name="connsiteX13" fmla="*/ 24872 w 30872"/>
                  <a:gd name="connsiteY13" fmla="*/ 9382 h 17104"/>
                  <a:gd name="connsiteX14" fmla="*/ 5959 w 30872"/>
                  <a:gd name="connsiteY14" fmla="*/ 3834 h 17104"/>
                  <a:gd name="connsiteX15" fmla="*/ 5959 w 30872"/>
                  <a:gd name="connsiteY15" fmla="*/ 3494 h 17104"/>
                  <a:gd name="connsiteX16" fmla="*/ 5959 w 30872"/>
                  <a:gd name="connsiteY16" fmla="*/ 3494 h 17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0872" h="17104">
                    <a:moveTo>
                      <a:pt x="5945" y="3522"/>
                    </a:moveTo>
                    <a:cubicBezTo>
                      <a:pt x="2437" y="2352"/>
                      <a:pt x="4436" y="326"/>
                      <a:pt x="3267" y="0"/>
                    </a:cubicBezTo>
                    <a:cubicBezTo>
                      <a:pt x="2927" y="0"/>
                      <a:pt x="2424" y="0"/>
                      <a:pt x="2424" y="843"/>
                    </a:cubicBezTo>
                    <a:cubicBezTo>
                      <a:pt x="2084" y="2855"/>
                      <a:pt x="1581" y="4038"/>
                      <a:pt x="1254" y="4868"/>
                    </a:cubicBezTo>
                    <a:cubicBezTo>
                      <a:pt x="914" y="6037"/>
                      <a:pt x="411" y="7220"/>
                      <a:pt x="85" y="8389"/>
                    </a:cubicBezTo>
                    <a:cubicBezTo>
                      <a:pt x="85" y="8729"/>
                      <a:pt x="-255" y="9558"/>
                      <a:pt x="425" y="9558"/>
                    </a:cubicBezTo>
                    <a:cubicBezTo>
                      <a:pt x="1594" y="9898"/>
                      <a:pt x="1934" y="6037"/>
                      <a:pt x="5619" y="7206"/>
                    </a:cubicBezTo>
                    <a:lnTo>
                      <a:pt x="24532" y="13583"/>
                    </a:lnTo>
                    <a:cubicBezTo>
                      <a:pt x="28040" y="14752"/>
                      <a:pt x="26544" y="16778"/>
                      <a:pt x="27713" y="17105"/>
                    </a:cubicBezTo>
                    <a:cubicBezTo>
                      <a:pt x="27713" y="17105"/>
                      <a:pt x="27822" y="16996"/>
                      <a:pt x="28053" y="16765"/>
                    </a:cubicBezTo>
                    <a:cubicBezTo>
                      <a:pt x="28053" y="16765"/>
                      <a:pt x="28393" y="14412"/>
                      <a:pt x="29223" y="13243"/>
                    </a:cubicBezTo>
                    <a:cubicBezTo>
                      <a:pt x="30066" y="10891"/>
                      <a:pt x="30392" y="9722"/>
                      <a:pt x="30732" y="8539"/>
                    </a:cubicBezTo>
                    <a:cubicBezTo>
                      <a:pt x="31072" y="7696"/>
                      <a:pt x="30732" y="7369"/>
                      <a:pt x="30392" y="7369"/>
                    </a:cubicBezTo>
                    <a:cubicBezTo>
                      <a:pt x="29223" y="7029"/>
                      <a:pt x="30052" y="10891"/>
                      <a:pt x="24872" y="9382"/>
                    </a:cubicBezTo>
                    <a:lnTo>
                      <a:pt x="5959" y="3834"/>
                    </a:lnTo>
                    <a:lnTo>
                      <a:pt x="5959" y="3494"/>
                    </a:lnTo>
                    <a:lnTo>
                      <a:pt x="5959" y="3494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498CD3D7-B7CA-3D15-E249-A503505BA805}"/>
                  </a:ext>
                </a:extLst>
              </p:cNvPr>
              <p:cNvSpPr/>
              <p:nvPr/>
            </p:nvSpPr>
            <p:spPr>
              <a:xfrm>
                <a:off x="9756436" y="6395198"/>
                <a:ext cx="31837" cy="23627"/>
              </a:xfrm>
              <a:custGeom>
                <a:avLst/>
                <a:gdLst>
                  <a:gd name="connsiteX0" fmla="*/ 12258 w 31837"/>
                  <a:gd name="connsiteY0" fmla="*/ 3287 h 23627"/>
                  <a:gd name="connsiteX1" fmla="*/ 10246 w 31837"/>
                  <a:gd name="connsiteY1" fmla="*/ 92 h 23627"/>
                  <a:gd name="connsiteX2" fmla="*/ 9076 w 31837"/>
                  <a:gd name="connsiteY2" fmla="*/ 935 h 23627"/>
                  <a:gd name="connsiteX3" fmla="*/ 8234 w 31837"/>
                  <a:gd name="connsiteY3" fmla="*/ 3627 h 23627"/>
                  <a:gd name="connsiteX4" fmla="*/ 7064 w 31837"/>
                  <a:gd name="connsiteY4" fmla="*/ 5979 h 23627"/>
                  <a:gd name="connsiteX5" fmla="*/ 7064 w 31837"/>
                  <a:gd name="connsiteY5" fmla="*/ 7488 h 23627"/>
                  <a:gd name="connsiteX6" fmla="*/ 11755 w 31837"/>
                  <a:gd name="connsiteY6" fmla="*/ 5979 h 23627"/>
                  <a:gd name="connsiteX7" fmla="*/ 15603 w 31837"/>
                  <a:gd name="connsiteY7" fmla="*/ 8671 h 23627"/>
                  <a:gd name="connsiteX8" fmla="*/ 24971 w 31837"/>
                  <a:gd name="connsiteY8" fmla="*/ 17740 h 23627"/>
                  <a:gd name="connsiteX9" fmla="*/ 25814 w 31837"/>
                  <a:gd name="connsiteY9" fmla="*/ 18583 h 23627"/>
                  <a:gd name="connsiteX10" fmla="*/ 24971 w 31837"/>
                  <a:gd name="connsiteY10" fmla="*/ 18583 h 23627"/>
                  <a:gd name="connsiteX11" fmla="*/ 11252 w 31837"/>
                  <a:gd name="connsiteY11" fmla="*/ 17074 h 23627"/>
                  <a:gd name="connsiteX12" fmla="*/ 5732 w 31837"/>
                  <a:gd name="connsiteY12" fmla="*/ 15904 h 23627"/>
                  <a:gd name="connsiteX13" fmla="*/ 4562 w 31837"/>
                  <a:gd name="connsiteY13" fmla="*/ 13212 h 23627"/>
                  <a:gd name="connsiteX14" fmla="*/ 3393 w 31837"/>
                  <a:gd name="connsiteY14" fmla="*/ 14055 h 23627"/>
                  <a:gd name="connsiteX15" fmla="*/ 1884 w 31837"/>
                  <a:gd name="connsiteY15" fmla="*/ 18080 h 23627"/>
                  <a:gd name="connsiteX16" fmla="*/ 375 w 31837"/>
                  <a:gd name="connsiteY16" fmla="*/ 21275 h 23627"/>
                  <a:gd name="connsiteX17" fmla="*/ 375 w 31837"/>
                  <a:gd name="connsiteY17" fmla="*/ 22784 h 23627"/>
                  <a:gd name="connsiteX18" fmla="*/ 1218 w 31837"/>
                  <a:gd name="connsiteY18" fmla="*/ 22444 h 23627"/>
                  <a:gd name="connsiteX19" fmla="*/ 4399 w 31837"/>
                  <a:gd name="connsiteY19" fmla="*/ 21275 h 23627"/>
                  <a:gd name="connsiteX20" fmla="*/ 29499 w 31837"/>
                  <a:gd name="connsiteY20" fmla="*/ 23627 h 23627"/>
                  <a:gd name="connsiteX21" fmla="*/ 31837 w 31837"/>
                  <a:gd name="connsiteY21" fmla="*/ 23287 h 23627"/>
                  <a:gd name="connsiteX22" fmla="*/ 30994 w 31837"/>
                  <a:gd name="connsiteY22" fmla="*/ 22118 h 23627"/>
                  <a:gd name="connsiteX23" fmla="*/ 12081 w 31837"/>
                  <a:gd name="connsiteY23" fmla="*/ 3477 h 23627"/>
                  <a:gd name="connsiteX24" fmla="*/ 12244 w 31837"/>
                  <a:gd name="connsiteY24" fmla="*/ 3314 h 23627"/>
                  <a:gd name="connsiteX25" fmla="*/ 12244 w 31837"/>
                  <a:gd name="connsiteY25" fmla="*/ 3314 h 23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31837" h="23627">
                    <a:moveTo>
                      <a:pt x="12258" y="3287"/>
                    </a:moveTo>
                    <a:cubicBezTo>
                      <a:pt x="10246" y="1274"/>
                      <a:pt x="11089" y="595"/>
                      <a:pt x="10246" y="92"/>
                    </a:cubicBezTo>
                    <a:cubicBezTo>
                      <a:pt x="9403" y="-248"/>
                      <a:pt x="9403" y="431"/>
                      <a:pt x="9076" y="935"/>
                    </a:cubicBezTo>
                    <a:cubicBezTo>
                      <a:pt x="8737" y="1778"/>
                      <a:pt x="8234" y="2444"/>
                      <a:pt x="8234" y="3627"/>
                    </a:cubicBezTo>
                    <a:cubicBezTo>
                      <a:pt x="7894" y="4470"/>
                      <a:pt x="7391" y="5136"/>
                      <a:pt x="7064" y="5979"/>
                    </a:cubicBezTo>
                    <a:cubicBezTo>
                      <a:pt x="7064" y="6319"/>
                      <a:pt x="6221" y="7148"/>
                      <a:pt x="7064" y="7488"/>
                    </a:cubicBezTo>
                    <a:cubicBezTo>
                      <a:pt x="8234" y="8331"/>
                      <a:pt x="8234" y="4293"/>
                      <a:pt x="11755" y="5979"/>
                    </a:cubicBezTo>
                    <a:cubicBezTo>
                      <a:pt x="12598" y="6319"/>
                      <a:pt x="13767" y="6822"/>
                      <a:pt x="15603" y="8671"/>
                    </a:cubicBezTo>
                    <a:lnTo>
                      <a:pt x="24971" y="17740"/>
                    </a:lnTo>
                    <a:cubicBezTo>
                      <a:pt x="24971" y="17740"/>
                      <a:pt x="25814" y="18080"/>
                      <a:pt x="25814" y="18583"/>
                    </a:cubicBezTo>
                    <a:lnTo>
                      <a:pt x="24971" y="18583"/>
                    </a:lnTo>
                    <a:lnTo>
                      <a:pt x="11252" y="17074"/>
                    </a:lnTo>
                    <a:cubicBezTo>
                      <a:pt x="8573" y="16734"/>
                      <a:pt x="6561" y="16231"/>
                      <a:pt x="5732" y="15904"/>
                    </a:cubicBezTo>
                    <a:cubicBezTo>
                      <a:pt x="4222" y="15061"/>
                      <a:pt x="5392" y="13552"/>
                      <a:pt x="4562" y="13212"/>
                    </a:cubicBezTo>
                    <a:cubicBezTo>
                      <a:pt x="3719" y="12872"/>
                      <a:pt x="3719" y="13212"/>
                      <a:pt x="3393" y="14055"/>
                    </a:cubicBezTo>
                    <a:cubicBezTo>
                      <a:pt x="2550" y="15225"/>
                      <a:pt x="2550" y="16068"/>
                      <a:pt x="1884" y="18080"/>
                    </a:cubicBezTo>
                    <a:cubicBezTo>
                      <a:pt x="1544" y="19249"/>
                      <a:pt x="715" y="20092"/>
                      <a:pt x="375" y="21275"/>
                    </a:cubicBezTo>
                    <a:cubicBezTo>
                      <a:pt x="375" y="21615"/>
                      <a:pt x="-468" y="22444"/>
                      <a:pt x="375" y="22784"/>
                    </a:cubicBezTo>
                    <a:cubicBezTo>
                      <a:pt x="715" y="22784"/>
                      <a:pt x="1218" y="22784"/>
                      <a:pt x="1218" y="22444"/>
                    </a:cubicBezTo>
                    <a:cubicBezTo>
                      <a:pt x="2061" y="21275"/>
                      <a:pt x="2727" y="21275"/>
                      <a:pt x="4399" y="21275"/>
                    </a:cubicBezTo>
                    <a:lnTo>
                      <a:pt x="29499" y="23627"/>
                    </a:lnTo>
                    <a:cubicBezTo>
                      <a:pt x="31511" y="23627"/>
                      <a:pt x="31837" y="23627"/>
                      <a:pt x="31837" y="23287"/>
                    </a:cubicBezTo>
                    <a:cubicBezTo>
                      <a:pt x="31837" y="22947"/>
                      <a:pt x="31837" y="22947"/>
                      <a:pt x="30994" y="22118"/>
                    </a:cubicBezTo>
                    <a:lnTo>
                      <a:pt x="12081" y="3477"/>
                    </a:lnTo>
                    <a:lnTo>
                      <a:pt x="12244" y="3314"/>
                    </a:lnTo>
                    <a:lnTo>
                      <a:pt x="12244" y="3314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3BEE863A-1CF1-50F7-4993-1449479D2BA2}"/>
                  </a:ext>
                </a:extLst>
              </p:cNvPr>
              <p:cNvSpPr/>
              <p:nvPr/>
            </p:nvSpPr>
            <p:spPr>
              <a:xfrm>
                <a:off x="9767887" y="6379190"/>
                <a:ext cx="32836" cy="29193"/>
              </a:xfrm>
              <a:custGeom>
                <a:avLst/>
                <a:gdLst>
                  <a:gd name="connsiteX0" fmla="*/ 7497 w 32836"/>
                  <a:gd name="connsiteY0" fmla="*/ 10892 h 29193"/>
                  <a:gd name="connsiteX1" fmla="*/ 7497 w 32836"/>
                  <a:gd name="connsiteY1" fmla="*/ 5685 h 29193"/>
                  <a:gd name="connsiteX2" fmla="*/ 14526 w 32836"/>
                  <a:gd name="connsiteY2" fmla="*/ 3673 h 29193"/>
                  <a:gd name="connsiteX3" fmla="*/ 13357 w 32836"/>
                  <a:gd name="connsiteY3" fmla="*/ 2163 h 29193"/>
                  <a:gd name="connsiteX4" fmla="*/ 9849 w 32836"/>
                  <a:gd name="connsiteY4" fmla="*/ 151 h 29193"/>
                  <a:gd name="connsiteX5" fmla="*/ 8679 w 32836"/>
                  <a:gd name="connsiteY5" fmla="*/ 151 h 29193"/>
                  <a:gd name="connsiteX6" fmla="*/ 4832 w 32836"/>
                  <a:gd name="connsiteY6" fmla="*/ 6528 h 29193"/>
                  <a:gd name="connsiteX7" fmla="*/ 141 w 32836"/>
                  <a:gd name="connsiteY7" fmla="*/ 13585 h 29193"/>
                  <a:gd name="connsiteX8" fmla="*/ 481 w 32836"/>
                  <a:gd name="connsiteY8" fmla="*/ 14754 h 29193"/>
                  <a:gd name="connsiteX9" fmla="*/ 5675 w 32836"/>
                  <a:gd name="connsiteY9" fmla="*/ 13911 h 29193"/>
                  <a:gd name="connsiteX10" fmla="*/ 21746 w 32836"/>
                  <a:gd name="connsiteY10" fmla="*/ 24489 h 29193"/>
                  <a:gd name="connsiteX11" fmla="*/ 24424 w 32836"/>
                  <a:gd name="connsiteY11" fmla="*/ 29193 h 29193"/>
                  <a:gd name="connsiteX12" fmla="*/ 25267 w 32836"/>
                  <a:gd name="connsiteY12" fmla="*/ 28854 h 29193"/>
                  <a:gd name="connsiteX13" fmla="*/ 27606 w 32836"/>
                  <a:gd name="connsiteY13" fmla="*/ 25332 h 29193"/>
                  <a:gd name="connsiteX14" fmla="*/ 32297 w 32836"/>
                  <a:gd name="connsiteY14" fmla="*/ 18275 h 29193"/>
                  <a:gd name="connsiteX15" fmla="*/ 29115 w 32836"/>
                  <a:gd name="connsiteY15" fmla="*/ 10716 h 29193"/>
                  <a:gd name="connsiteX16" fmla="*/ 28272 w 32836"/>
                  <a:gd name="connsiteY16" fmla="*/ 10376 h 29193"/>
                  <a:gd name="connsiteX17" fmla="*/ 27932 w 32836"/>
                  <a:gd name="connsiteY17" fmla="*/ 21117 h 29193"/>
                  <a:gd name="connsiteX18" fmla="*/ 23241 w 32836"/>
                  <a:gd name="connsiteY18" fmla="*/ 20777 h 29193"/>
                  <a:gd name="connsiteX19" fmla="*/ 18891 w 32836"/>
                  <a:gd name="connsiteY19" fmla="*/ 18085 h 29193"/>
                  <a:gd name="connsiteX20" fmla="*/ 17381 w 32836"/>
                  <a:gd name="connsiteY20" fmla="*/ 15393 h 29193"/>
                  <a:gd name="connsiteX21" fmla="*/ 18551 w 32836"/>
                  <a:gd name="connsiteY21" fmla="*/ 13381 h 29193"/>
                  <a:gd name="connsiteX22" fmla="*/ 24071 w 32836"/>
                  <a:gd name="connsiteY22" fmla="*/ 12538 h 29193"/>
                  <a:gd name="connsiteX23" fmla="*/ 22902 w 32836"/>
                  <a:gd name="connsiteY23" fmla="*/ 11028 h 29193"/>
                  <a:gd name="connsiteX24" fmla="*/ 16538 w 32836"/>
                  <a:gd name="connsiteY24" fmla="*/ 7004 h 29193"/>
                  <a:gd name="connsiteX25" fmla="*/ 15369 w 32836"/>
                  <a:gd name="connsiteY25" fmla="*/ 7004 h 29193"/>
                  <a:gd name="connsiteX26" fmla="*/ 16538 w 32836"/>
                  <a:gd name="connsiteY26" fmla="*/ 12211 h 29193"/>
                  <a:gd name="connsiteX27" fmla="*/ 15369 w 32836"/>
                  <a:gd name="connsiteY27" fmla="*/ 13720 h 29193"/>
                  <a:gd name="connsiteX28" fmla="*/ 13030 w 32836"/>
                  <a:gd name="connsiteY28" fmla="*/ 13720 h 29193"/>
                  <a:gd name="connsiteX29" fmla="*/ 7510 w 32836"/>
                  <a:gd name="connsiteY29" fmla="*/ 11028 h 29193"/>
                  <a:gd name="connsiteX30" fmla="*/ 7510 w 32836"/>
                  <a:gd name="connsiteY30" fmla="*/ 10865 h 29193"/>
                  <a:gd name="connsiteX31" fmla="*/ 7510 w 32836"/>
                  <a:gd name="connsiteY31" fmla="*/ 10865 h 29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2836" h="29193">
                    <a:moveTo>
                      <a:pt x="7497" y="10892"/>
                    </a:moveTo>
                    <a:cubicBezTo>
                      <a:pt x="5933" y="9886"/>
                      <a:pt x="5933" y="8146"/>
                      <a:pt x="7497" y="5685"/>
                    </a:cubicBezTo>
                    <a:cubicBezTo>
                      <a:pt x="11004" y="137"/>
                      <a:pt x="13357" y="5345"/>
                      <a:pt x="14526" y="3673"/>
                    </a:cubicBezTo>
                    <a:cubicBezTo>
                      <a:pt x="14866" y="2830"/>
                      <a:pt x="13683" y="2503"/>
                      <a:pt x="13357" y="2163"/>
                    </a:cubicBezTo>
                    <a:lnTo>
                      <a:pt x="9849" y="151"/>
                    </a:lnTo>
                    <a:cubicBezTo>
                      <a:pt x="9849" y="151"/>
                      <a:pt x="9006" y="-189"/>
                      <a:pt x="8679" y="151"/>
                    </a:cubicBezTo>
                    <a:cubicBezTo>
                      <a:pt x="7170" y="2503"/>
                      <a:pt x="6001" y="4516"/>
                      <a:pt x="4832" y="6528"/>
                    </a:cubicBezTo>
                    <a:cubicBezTo>
                      <a:pt x="2153" y="10892"/>
                      <a:pt x="481" y="12402"/>
                      <a:pt x="141" y="13585"/>
                    </a:cubicBezTo>
                    <a:cubicBezTo>
                      <a:pt x="-199" y="13924"/>
                      <a:pt x="141" y="14428"/>
                      <a:pt x="481" y="14754"/>
                    </a:cubicBezTo>
                    <a:cubicBezTo>
                      <a:pt x="1324" y="15923"/>
                      <a:pt x="2493" y="12062"/>
                      <a:pt x="5675" y="13911"/>
                    </a:cubicBezTo>
                    <a:lnTo>
                      <a:pt x="21746" y="24489"/>
                    </a:lnTo>
                    <a:cubicBezTo>
                      <a:pt x="26097" y="27181"/>
                      <a:pt x="22589" y="28011"/>
                      <a:pt x="24424" y="29193"/>
                    </a:cubicBezTo>
                    <a:cubicBezTo>
                      <a:pt x="24424" y="29193"/>
                      <a:pt x="24710" y="29085"/>
                      <a:pt x="25267" y="28854"/>
                    </a:cubicBezTo>
                    <a:cubicBezTo>
                      <a:pt x="26437" y="27344"/>
                      <a:pt x="26777" y="26161"/>
                      <a:pt x="27606" y="25332"/>
                    </a:cubicBezTo>
                    <a:cubicBezTo>
                      <a:pt x="28449" y="23823"/>
                      <a:pt x="29618" y="22137"/>
                      <a:pt x="32297" y="18275"/>
                    </a:cubicBezTo>
                    <a:cubicBezTo>
                      <a:pt x="33806" y="15923"/>
                      <a:pt x="31957" y="12402"/>
                      <a:pt x="29115" y="10716"/>
                    </a:cubicBezTo>
                    <a:lnTo>
                      <a:pt x="28272" y="10376"/>
                    </a:lnTo>
                    <a:cubicBezTo>
                      <a:pt x="27429" y="11545"/>
                      <a:pt x="32120" y="13897"/>
                      <a:pt x="27932" y="21117"/>
                    </a:cubicBezTo>
                    <a:cubicBezTo>
                      <a:pt x="26763" y="23129"/>
                      <a:pt x="25594" y="22286"/>
                      <a:pt x="23241" y="20777"/>
                    </a:cubicBezTo>
                    <a:lnTo>
                      <a:pt x="18891" y="18085"/>
                    </a:lnTo>
                    <a:cubicBezTo>
                      <a:pt x="16878" y="16916"/>
                      <a:pt x="16552" y="16576"/>
                      <a:pt x="17381" y="15393"/>
                    </a:cubicBezTo>
                    <a:lnTo>
                      <a:pt x="18551" y="13381"/>
                    </a:lnTo>
                    <a:cubicBezTo>
                      <a:pt x="20563" y="10688"/>
                      <a:pt x="23745" y="13720"/>
                      <a:pt x="24071" y="12538"/>
                    </a:cubicBezTo>
                    <a:cubicBezTo>
                      <a:pt x="24411" y="11695"/>
                      <a:pt x="23228" y="11368"/>
                      <a:pt x="22902" y="11028"/>
                    </a:cubicBezTo>
                    <a:lnTo>
                      <a:pt x="16538" y="7004"/>
                    </a:lnTo>
                    <a:cubicBezTo>
                      <a:pt x="16538" y="7004"/>
                      <a:pt x="15369" y="6664"/>
                      <a:pt x="15369" y="7004"/>
                    </a:cubicBezTo>
                    <a:cubicBezTo>
                      <a:pt x="15029" y="7344"/>
                      <a:pt x="18048" y="9696"/>
                      <a:pt x="16538" y="12211"/>
                    </a:cubicBezTo>
                    <a:lnTo>
                      <a:pt x="15369" y="13720"/>
                    </a:lnTo>
                    <a:cubicBezTo>
                      <a:pt x="14526" y="14890"/>
                      <a:pt x="14200" y="14890"/>
                      <a:pt x="13030" y="13720"/>
                    </a:cubicBezTo>
                    <a:lnTo>
                      <a:pt x="7510" y="11028"/>
                    </a:lnTo>
                    <a:lnTo>
                      <a:pt x="7510" y="10865"/>
                    </a:lnTo>
                    <a:lnTo>
                      <a:pt x="7510" y="10865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E314887A-CD64-2913-5A9C-42CA28C354E4}"/>
                  </a:ext>
                </a:extLst>
              </p:cNvPr>
              <p:cNvSpPr/>
              <p:nvPr/>
            </p:nvSpPr>
            <p:spPr>
              <a:xfrm>
                <a:off x="9801825" y="6346026"/>
                <a:ext cx="23940" cy="28444"/>
              </a:xfrm>
              <a:custGeom>
                <a:avLst/>
                <a:gdLst>
                  <a:gd name="connsiteX0" fmla="*/ 14892 w 23940"/>
                  <a:gd name="connsiteY0" fmla="*/ 27944 h 28444"/>
                  <a:gd name="connsiteX1" fmla="*/ 16401 w 23940"/>
                  <a:gd name="connsiteY1" fmla="*/ 28284 h 28444"/>
                  <a:gd name="connsiteX2" fmla="*/ 21595 w 23940"/>
                  <a:gd name="connsiteY2" fmla="*/ 25932 h 28444"/>
                  <a:gd name="connsiteX3" fmla="*/ 21255 w 23940"/>
                  <a:gd name="connsiteY3" fmla="*/ 14008 h 28444"/>
                  <a:gd name="connsiteX4" fmla="*/ 11044 w 23940"/>
                  <a:gd name="connsiteY4" fmla="*/ 10812 h 28444"/>
                  <a:gd name="connsiteX5" fmla="*/ 2846 w 23940"/>
                  <a:gd name="connsiteY5" fmla="*/ 10472 h 28444"/>
                  <a:gd name="connsiteX6" fmla="*/ 2846 w 23940"/>
                  <a:gd name="connsiteY6" fmla="*/ 4925 h 28444"/>
                  <a:gd name="connsiteX7" fmla="*/ 13057 w 23940"/>
                  <a:gd name="connsiteY7" fmla="*/ 6434 h 28444"/>
                  <a:gd name="connsiteX8" fmla="*/ 12717 w 23940"/>
                  <a:gd name="connsiteY8" fmla="*/ 4925 h 28444"/>
                  <a:gd name="connsiteX9" fmla="*/ 8869 w 23940"/>
                  <a:gd name="connsiteY9" fmla="*/ 900 h 28444"/>
                  <a:gd name="connsiteX10" fmla="*/ 7700 w 23940"/>
                  <a:gd name="connsiteY10" fmla="*/ 57 h 28444"/>
                  <a:gd name="connsiteX11" fmla="*/ 6857 w 23940"/>
                  <a:gd name="connsiteY11" fmla="*/ 1567 h 28444"/>
                  <a:gd name="connsiteX12" fmla="*/ 2166 w 23940"/>
                  <a:gd name="connsiteY12" fmla="*/ 3579 h 28444"/>
                  <a:gd name="connsiteX13" fmla="*/ 2506 w 23940"/>
                  <a:gd name="connsiteY13" fmla="*/ 13817 h 28444"/>
                  <a:gd name="connsiteX14" fmla="*/ 10704 w 23940"/>
                  <a:gd name="connsiteY14" fmla="*/ 16509 h 28444"/>
                  <a:gd name="connsiteX15" fmla="*/ 20916 w 23940"/>
                  <a:gd name="connsiteY15" fmla="*/ 16849 h 28444"/>
                  <a:gd name="connsiteX16" fmla="*/ 20916 w 23940"/>
                  <a:gd name="connsiteY16" fmla="*/ 23906 h 28444"/>
                  <a:gd name="connsiteX17" fmla="*/ 10704 w 23940"/>
                  <a:gd name="connsiteY17" fmla="*/ 22397 h 28444"/>
                  <a:gd name="connsiteX18" fmla="*/ 9535 w 23940"/>
                  <a:gd name="connsiteY18" fmla="*/ 22057 h 28444"/>
                  <a:gd name="connsiteX19" fmla="*/ 10378 w 23940"/>
                  <a:gd name="connsiteY19" fmla="*/ 23566 h 28444"/>
                  <a:gd name="connsiteX20" fmla="*/ 15069 w 23940"/>
                  <a:gd name="connsiteY20" fmla="*/ 27591 h 28444"/>
                  <a:gd name="connsiteX21" fmla="*/ 14906 w 23940"/>
                  <a:gd name="connsiteY21" fmla="*/ 27931 h 28444"/>
                  <a:gd name="connsiteX22" fmla="*/ 14906 w 23940"/>
                  <a:gd name="connsiteY22" fmla="*/ 27931 h 28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3940" h="28444">
                    <a:moveTo>
                      <a:pt x="14892" y="27944"/>
                    </a:moveTo>
                    <a:cubicBezTo>
                      <a:pt x="14892" y="27944"/>
                      <a:pt x="15735" y="28787"/>
                      <a:pt x="16401" y="28284"/>
                    </a:cubicBezTo>
                    <a:cubicBezTo>
                      <a:pt x="18414" y="27441"/>
                      <a:pt x="19909" y="27115"/>
                      <a:pt x="21595" y="25932"/>
                    </a:cubicBezTo>
                    <a:cubicBezTo>
                      <a:pt x="24777" y="23240"/>
                      <a:pt x="24777" y="18372"/>
                      <a:pt x="21255" y="14008"/>
                    </a:cubicBezTo>
                    <a:cubicBezTo>
                      <a:pt x="17748" y="9983"/>
                      <a:pt x="14892" y="9983"/>
                      <a:pt x="11044" y="10812"/>
                    </a:cubicBezTo>
                    <a:cubicBezTo>
                      <a:pt x="5850" y="11982"/>
                      <a:pt x="4355" y="12322"/>
                      <a:pt x="2846" y="10472"/>
                    </a:cubicBezTo>
                    <a:cubicBezTo>
                      <a:pt x="833" y="8460"/>
                      <a:pt x="1336" y="6108"/>
                      <a:pt x="2846" y="4925"/>
                    </a:cubicBezTo>
                    <a:cubicBezTo>
                      <a:pt x="7197" y="1404"/>
                      <a:pt x="12214" y="6937"/>
                      <a:pt x="13057" y="6434"/>
                    </a:cubicBezTo>
                    <a:cubicBezTo>
                      <a:pt x="13397" y="6094"/>
                      <a:pt x="13397" y="5591"/>
                      <a:pt x="12717" y="4925"/>
                    </a:cubicBezTo>
                    <a:lnTo>
                      <a:pt x="8869" y="900"/>
                    </a:lnTo>
                    <a:cubicBezTo>
                      <a:pt x="8869" y="900"/>
                      <a:pt x="8026" y="-269"/>
                      <a:pt x="7700" y="57"/>
                    </a:cubicBezTo>
                    <a:cubicBezTo>
                      <a:pt x="7373" y="384"/>
                      <a:pt x="7360" y="1227"/>
                      <a:pt x="6857" y="1567"/>
                    </a:cubicBezTo>
                    <a:cubicBezTo>
                      <a:pt x="6014" y="2410"/>
                      <a:pt x="4178" y="1907"/>
                      <a:pt x="2166" y="3579"/>
                    </a:cubicBezTo>
                    <a:cubicBezTo>
                      <a:pt x="-1016" y="5931"/>
                      <a:pt x="-513" y="10296"/>
                      <a:pt x="2506" y="13817"/>
                    </a:cubicBezTo>
                    <a:cubicBezTo>
                      <a:pt x="5184" y="17012"/>
                      <a:pt x="7700" y="17012"/>
                      <a:pt x="10704" y="16509"/>
                    </a:cubicBezTo>
                    <a:cubicBezTo>
                      <a:pt x="16565" y="15340"/>
                      <a:pt x="18563" y="14497"/>
                      <a:pt x="20916" y="16849"/>
                    </a:cubicBezTo>
                    <a:cubicBezTo>
                      <a:pt x="22928" y="19202"/>
                      <a:pt x="22928" y="22057"/>
                      <a:pt x="20916" y="23906"/>
                    </a:cubicBezTo>
                    <a:cubicBezTo>
                      <a:pt x="18237" y="26258"/>
                      <a:pt x="14226" y="24749"/>
                      <a:pt x="10704" y="22397"/>
                    </a:cubicBezTo>
                    <a:cubicBezTo>
                      <a:pt x="10365" y="22057"/>
                      <a:pt x="9861" y="22057"/>
                      <a:pt x="9535" y="22057"/>
                    </a:cubicBezTo>
                    <a:cubicBezTo>
                      <a:pt x="8692" y="22397"/>
                      <a:pt x="9875" y="23226"/>
                      <a:pt x="10378" y="23566"/>
                    </a:cubicBezTo>
                    <a:lnTo>
                      <a:pt x="15069" y="27591"/>
                    </a:lnTo>
                    <a:lnTo>
                      <a:pt x="14906" y="27931"/>
                    </a:lnTo>
                    <a:lnTo>
                      <a:pt x="14906" y="27931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20EBB59A-8336-CAFF-5942-1A40DFF16C38}"/>
                  </a:ext>
                </a:extLst>
              </p:cNvPr>
              <p:cNvSpPr/>
              <p:nvPr/>
            </p:nvSpPr>
            <p:spPr>
              <a:xfrm>
                <a:off x="9812657" y="6338021"/>
                <a:ext cx="25505" cy="28552"/>
              </a:xfrm>
              <a:custGeom>
                <a:avLst/>
                <a:gdLst>
                  <a:gd name="connsiteX0" fmla="*/ 8412 w 25505"/>
                  <a:gd name="connsiteY0" fmla="*/ 4704 h 28552"/>
                  <a:gd name="connsiteX1" fmla="*/ 8412 w 25505"/>
                  <a:gd name="connsiteY1" fmla="*/ 0 h 28552"/>
                  <a:gd name="connsiteX2" fmla="*/ 7242 w 25505"/>
                  <a:gd name="connsiteY2" fmla="*/ 340 h 28552"/>
                  <a:gd name="connsiteX3" fmla="*/ 3734 w 25505"/>
                  <a:gd name="connsiteY3" fmla="*/ 3032 h 28552"/>
                  <a:gd name="connsiteX4" fmla="*/ 553 w 25505"/>
                  <a:gd name="connsiteY4" fmla="*/ 5044 h 28552"/>
                  <a:gd name="connsiteX5" fmla="*/ 213 w 25505"/>
                  <a:gd name="connsiteY5" fmla="*/ 6214 h 28552"/>
                  <a:gd name="connsiteX6" fmla="*/ 5733 w 25505"/>
                  <a:gd name="connsiteY6" fmla="*/ 7383 h 28552"/>
                  <a:gd name="connsiteX7" fmla="*/ 17113 w 25505"/>
                  <a:gd name="connsiteY7" fmla="*/ 23509 h 28552"/>
                  <a:gd name="connsiteX8" fmla="*/ 17453 w 25505"/>
                  <a:gd name="connsiteY8" fmla="*/ 28213 h 28552"/>
                  <a:gd name="connsiteX9" fmla="*/ 17793 w 25505"/>
                  <a:gd name="connsiteY9" fmla="*/ 28553 h 28552"/>
                  <a:gd name="connsiteX10" fmla="*/ 20472 w 25505"/>
                  <a:gd name="connsiteY10" fmla="*/ 26201 h 28552"/>
                  <a:gd name="connsiteX11" fmla="*/ 24823 w 25505"/>
                  <a:gd name="connsiteY11" fmla="*/ 23509 h 28552"/>
                  <a:gd name="connsiteX12" fmla="*/ 25163 w 25505"/>
                  <a:gd name="connsiteY12" fmla="*/ 22339 h 28552"/>
                  <a:gd name="connsiteX13" fmla="*/ 19642 w 25505"/>
                  <a:gd name="connsiteY13" fmla="*/ 20830 h 28552"/>
                  <a:gd name="connsiteX14" fmla="*/ 8262 w 25505"/>
                  <a:gd name="connsiteY14" fmla="*/ 4704 h 28552"/>
                  <a:gd name="connsiteX15" fmla="*/ 8425 w 25505"/>
                  <a:gd name="connsiteY15" fmla="*/ 4704 h 28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505" h="28552">
                    <a:moveTo>
                      <a:pt x="8412" y="4704"/>
                    </a:moveTo>
                    <a:cubicBezTo>
                      <a:pt x="6073" y="1509"/>
                      <a:pt x="9254" y="1183"/>
                      <a:pt x="8412" y="0"/>
                    </a:cubicBezTo>
                    <a:cubicBezTo>
                      <a:pt x="8412" y="0"/>
                      <a:pt x="8017" y="109"/>
                      <a:pt x="7242" y="340"/>
                    </a:cubicBezTo>
                    <a:cubicBezTo>
                      <a:pt x="5733" y="1509"/>
                      <a:pt x="4904" y="2352"/>
                      <a:pt x="3734" y="3032"/>
                    </a:cubicBezTo>
                    <a:cubicBezTo>
                      <a:pt x="2891" y="3875"/>
                      <a:pt x="1722" y="4201"/>
                      <a:pt x="553" y="5044"/>
                    </a:cubicBezTo>
                    <a:cubicBezTo>
                      <a:pt x="213" y="5044"/>
                      <a:pt x="-290" y="5384"/>
                      <a:pt x="213" y="6214"/>
                    </a:cubicBezTo>
                    <a:cubicBezTo>
                      <a:pt x="1056" y="7383"/>
                      <a:pt x="3394" y="4201"/>
                      <a:pt x="5733" y="7383"/>
                    </a:cubicBezTo>
                    <a:lnTo>
                      <a:pt x="17113" y="23509"/>
                    </a:lnTo>
                    <a:cubicBezTo>
                      <a:pt x="19452" y="26704"/>
                      <a:pt x="16773" y="27030"/>
                      <a:pt x="17453" y="28213"/>
                    </a:cubicBezTo>
                    <a:lnTo>
                      <a:pt x="17793" y="28553"/>
                    </a:lnTo>
                    <a:cubicBezTo>
                      <a:pt x="17793" y="28553"/>
                      <a:pt x="19805" y="27044"/>
                      <a:pt x="20472" y="26201"/>
                    </a:cubicBezTo>
                    <a:cubicBezTo>
                      <a:pt x="22484" y="24691"/>
                      <a:pt x="23653" y="24188"/>
                      <a:pt x="24823" y="23509"/>
                    </a:cubicBezTo>
                    <a:cubicBezTo>
                      <a:pt x="25666" y="23169"/>
                      <a:pt x="25666" y="22666"/>
                      <a:pt x="25163" y="22339"/>
                    </a:cubicBezTo>
                    <a:cubicBezTo>
                      <a:pt x="24320" y="21170"/>
                      <a:pt x="22484" y="25031"/>
                      <a:pt x="19642" y="20830"/>
                    </a:cubicBezTo>
                    <a:lnTo>
                      <a:pt x="8262" y="4704"/>
                    </a:lnTo>
                    <a:lnTo>
                      <a:pt x="8425" y="4704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9A306738-5782-9445-5FAF-07443C45DF8C}"/>
                  </a:ext>
                </a:extLst>
              </p:cNvPr>
              <p:cNvSpPr/>
              <p:nvPr/>
            </p:nvSpPr>
            <p:spPr>
              <a:xfrm>
                <a:off x="9924131" y="6312486"/>
                <a:ext cx="21627" cy="30160"/>
              </a:xfrm>
              <a:custGeom>
                <a:avLst/>
                <a:gdLst>
                  <a:gd name="connsiteX0" fmla="*/ 10891 w 21627"/>
                  <a:gd name="connsiteY0" fmla="*/ 5398 h 30160"/>
                  <a:gd name="connsiteX1" fmla="*/ 13230 w 21627"/>
                  <a:gd name="connsiteY1" fmla="*/ 3046 h 30160"/>
                  <a:gd name="connsiteX2" fmla="*/ 17077 w 21627"/>
                  <a:gd name="connsiteY2" fmla="*/ 10932 h 30160"/>
                  <a:gd name="connsiteX3" fmla="*/ 11883 w 21627"/>
                  <a:gd name="connsiteY3" fmla="*/ 15636 h 30160"/>
                  <a:gd name="connsiteX4" fmla="*/ 10374 w 21627"/>
                  <a:gd name="connsiteY4" fmla="*/ 15296 h 30160"/>
                  <a:gd name="connsiteX5" fmla="*/ 10034 w 21627"/>
                  <a:gd name="connsiteY5" fmla="*/ 16139 h 30160"/>
                  <a:gd name="connsiteX6" fmla="*/ 13216 w 21627"/>
                  <a:gd name="connsiteY6" fmla="*/ 17648 h 30160"/>
                  <a:gd name="connsiteX7" fmla="*/ 21415 w 21627"/>
                  <a:gd name="connsiteY7" fmla="*/ 10592 h 30160"/>
                  <a:gd name="connsiteX8" fmla="*/ 14725 w 21627"/>
                  <a:gd name="connsiteY8" fmla="*/ 1183 h 30160"/>
                  <a:gd name="connsiteX9" fmla="*/ 9531 w 21627"/>
                  <a:gd name="connsiteY9" fmla="*/ 340 h 30160"/>
                  <a:gd name="connsiteX10" fmla="*/ 5180 w 21627"/>
                  <a:gd name="connsiteY10" fmla="*/ 0 h 30160"/>
                  <a:gd name="connsiteX11" fmla="*/ 4011 w 21627"/>
                  <a:gd name="connsiteY11" fmla="*/ 843 h 30160"/>
                  <a:gd name="connsiteX12" fmla="*/ 6690 w 21627"/>
                  <a:gd name="connsiteY12" fmla="*/ 5547 h 30160"/>
                  <a:gd name="connsiteX13" fmla="*/ 3508 w 21627"/>
                  <a:gd name="connsiteY13" fmla="*/ 23345 h 30160"/>
                  <a:gd name="connsiteX14" fmla="*/ 0 w 21627"/>
                  <a:gd name="connsiteY14" fmla="*/ 28050 h 30160"/>
                  <a:gd name="connsiteX15" fmla="*/ 340 w 21627"/>
                  <a:gd name="connsiteY15" fmla="*/ 28893 h 30160"/>
                  <a:gd name="connsiteX16" fmla="*/ 4188 w 21627"/>
                  <a:gd name="connsiteY16" fmla="*/ 29233 h 30160"/>
                  <a:gd name="connsiteX17" fmla="*/ 8539 w 21627"/>
                  <a:gd name="connsiteY17" fmla="*/ 30076 h 30160"/>
                  <a:gd name="connsiteX18" fmla="*/ 9382 w 21627"/>
                  <a:gd name="connsiteY18" fmla="*/ 29736 h 30160"/>
                  <a:gd name="connsiteX19" fmla="*/ 7043 w 21627"/>
                  <a:gd name="connsiteY19" fmla="*/ 24188 h 30160"/>
                  <a:gd name="connsiteX20" fmla="*/ 10551 w 21627"/>
                  <a:gd name="connsiteY20" fmla="*/ 5547 h 30160"/>
                  <a:gd name="connsiteX21" fmla="*/ 10891 w 21627"/>
                  <a:gd name="connsiteY21" fmla="*/ 5384 h 30160"/>
                  <a:gd name="connsiteX22" fmla="*/ 10891 w 21627"/>
                  <a:gd name="connsiteY22" fmla="*/ 5384 h 30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1627" h="30160">
                    <a:moveTo>
                      <a:pt x="10891" y="5398"/>
                    </a:moveTo>
                    <a:cubicBezTo>
                      <a:pt x="11231" y="3386"/>
                      <a:pt x="12060" y="3046"/>
                      <a:pt x="13230" y="3046"/>
                    </a:cubicBezTo>
                    <a:cubicBezTo>
                      <a:pt x="18423" y="3889"/>
                      <a:pt x="17580" y="9762"/>
                      <a:pt x="17077" y="10932"/>
                    </a:cubicBezTo>
                    <a:cubicBezTo>
                      <a:pt x="16737" y="12101"/>
                      <a:pt x="15908" y="16479"/>
                      <a:pt x="11883" y="15636"/>
                    </a:cubicBezTo>
                    <a:cubicBezTo>
                      <a:pt x="11040" y="15636"/>
                      <a:pt x="10714" y="15296"/>
                      <a:pt x="10374" y="15296"/>
                    </a:cubicBezTo>
                    <a:cubicBezTo>
                      <a:pt x="10034" y="15296"/>
                      <a:pt x="10034" y="15636"/>
                      <a:pt x="10034" y="16139"/>
                    </a:cubicBezTo>
                    <a:cubicBezTo>
                      <a:pt x="10034" y="16139"/>
                      <a:pt x="10034" y="17308"/>
                      <a:pt x="13216" y="17648"/>
                    </a:cubicBezTo>
                    <a:cubicBezTo>
                      <a:pt x="17064" y="18491"/>
                      <a:pt x="20748" y="15636"/>
                      <a:pt x="21415" y="10592"/>
                    </a:cubicBezTo>
                    <a:cubicBezTo>
                      <a:pt x="22584" y="4718"/>
                      <a:pt x="18736" y="1863"/>
                      <a:pt x="14725" y="1183"/>
                    </a:cubicBezTo>
                    <a:cubicBezTo>
                      <a:pt x="12387" y="843"/>
                      <a:pt x="10034" y="340"/>
                      <a:pt x="9531" y="340"/>
                    </a:cubicBezTo>
                    <a:cubicBezTo>
                      <a:pt x="7193" y="340"/>
                      <a:pt x="5180" y="0"/>
                      <a:pt x="5180" y="0"/>
                    </a:cubicBezTo>
                    <a:cubicBezTo>
                      <a:pt x="4337" y="0"/>
                      <a:pt x="4011" y="340"/>
                      <a:pt x="4011" y="843"/>
                    </a:cubicBezTo>
                    <a:cubicBezTo>
                      <a:pt x="3671" y="2352"/>
                      <a:pt x="7519" y="1183"/>
                      <a:pt x="6690" y="5547"/>
                    </a:cubicBezTo>
                    <a:lnTo>
                      <a:pt x="3508" y="23345"/>
                    </a:lnTo>
                    <a:cubicBezTo>
                      <a:pt x="2665" y="28553"/>
                      <a:pt x="326" y="26867"/>
                      <a:pt x="0" y="28050"/>
                    </a:cubicBezTo>
                    <a:cubicBezTo>
                      <a:pt x="0" y="28893"/>
                      <a:pt x="340" y="28893"/>
                      <a:pt x="340" y="28893"/>
                    </a:cubicBezTo>
                    <a:cubicBezTo>
                      <a:pt x="680" y="28893"/>
                      <a:pt x="3018" y="29233"/>
                      <a:pt x="4188" y="29233"/>
                    </a:cubicBezTo>
                    <a:cubicBezTo>
                      <a:pt x="5031" y="29233"/>
                      <a:pt x="6200" y="29573"/>
                      <a:pt x="8539" y="30076"/>
                    </a:cubicBezTo>
                    <a:cubicBezTo>
                      <a:pt x="8879" y="30076"/>
                      <a:pt x="9382" y="30416"/>
                      <a:pt x="9382" y="29736"/>
                    </a:cubicBezTo>
                    <a:cubicBezTo>
                      <a:pt x="9722" y="28227"/>
                      <a:pt x="6200" y="29396"/>
                      <a:pt x="7043" y="24188"/>
                    </a:cubicBezTo>
                    <a:lnTo>
                      <a:pt x="10551" y="5547"/>
                    </a:lnTo>
                    <a:lnTo>
                      <a:pt x="10891" y="5384"/>
                    </a:lnTo>
                    <a:lnTo>
                      <a:pt x="10891" y="5384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7D7C9B8C-78B6-91C3-2EEF-76F6DA142A44}"/>
                  </a:ext>
                </a:extLst>
              </p:cNvPr>
              <p:cNvSpPr/>
              <p:nvPr/>
            </p:nvSpPr>
            <p:spPr>
              <a:xfrm>
                <a:off x="9944477" y="6319293"/>
                <a:ext cx="24897" cy="29429"/>
              </a:xfrm>
              <a:custGeom>
                <a:avLst/>
                <a:gdLst>
                  <a:gd name="connsiteX0" fmla="*/ 17996 w 24897"/>
                  <a:gd name="connsiteY0" fmla="*/ 603 h 29429"/>
                  <a:gd name="connsiteX1" fmla="*/ 1096 w 24897"/>
                  <a:gd name="connsiteY1" fmla="*/ 11684 h 29429"/>
                  <a:gd name="connsiteX2" fmla="*/ 6956 w 24897"/>
                  <a:gd name="connsiteY2" fmla="*/ 28639 h 29429"/>
                  <a:gd name="connsiteX3" fmla="*/ 23856 w 24897"/>
                  <a:gd name="connsiteY3" fmla="*/ 17558 h 29429"/>
                  <a:gd name="connsiteX4" fmla="*/ 17996 w 24897"/>
                  <a:gd name="connsiteY4" fmla="*/ 603 h 29429"/>
                  <a:gd name="connsiteX5" fmla="*/ 17996 w 24897"/>
                  <a:gd name="connsiteY5" fmla="*/ 603 h 29429"/>
                  <a:gd name="connsiteX6" fmla="*/ 19669 w 24897"/>
                  <a:gd name="connsiteY6" fmla="*/ 17558 h 29429"/>
                  <a:gd name="connsiteX7" fmla="*/ 8628 w 24897"/>
                  <a:gd name="connsiteY7" fmla="*/ 26967 h 29429"/>
                  <a:gd name="connsiteX8" fmla="*/ 5950 w 24897"/>
                  <a:gd name="connsiteY8" fmla="*/ 10841 h 29429"/>
                  <a:gd name="connsiteX9" fmla="*/ 16487 w 24897"/>
                  <a:gd name="connsiteY9" fmla="*/ 2112 h 29429"/>
                  <a:gd name="connsiteX10" fmla="*/ 19669 w 24897"/>
                  <a:gd name="connsiteY10" fmla="*/ 17558 h 29429"/>
                  <a:gd name="connsiteX11" fmla="*/ 19669 w 24897"/>
                  <a:gd name="connsiteY11" fmla="*/ 17558 h 2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4897" h="29429">
                    <a:moveTo>
                      <a:pt x="17996" y="603"/>
                    </a:moveTo>
                    <a:cubicBezTo>
                      <a:pt x="10464" y="-1749"/>
                      <a:pt x="4277" y="2955"/>
                      <a:pt x="1096" y="11684"/>
                    </a:cubicBezTo>
                    <a:cubicBezTo>
                      <a:pt x="-1583" y="19570"/>
                      <a:pt x="756" y="26287"/>
                      <a:pt x="6956" y="28639"/>
                    </a:cubicBezTo>
                    <a:cubicBezTo>
                      <a:pt x="16827" y="32161"/>
                      <a:pt x="21844" y="23092"/>
                      <a:pt x="23856" y="17558"/>
                    </a:cubicBezTo>
                    <a:cubicBezTo>
                      <a:pt x="26535" y="8829"/>
                      <a:pt x="23856" y="2615"/>
                      <a:pt x="17996" y="603"/>
                    </a:cubicBezTo>
                    <a:lnTo>
                      <a:pt x="17996" y="603"/>
                    </a:lnTo>
                    <a:close/>
                    <a:moveTo>
                      <a:pt x="19669" y="17558"/>
                    </a:moveTo>
                    <a:cubicBezTo>
                      <a:pt x="17330" y="23935"/>
                      <a:pt x="13808" y="28639"/>
                      <a:pt x="8628" y="26967"/>
                    </a:cubicBezTo>
                    <a:cubicBezTo>
                      <a:pt x="3108" y="24954"/>
                      <a:pt x="3937" y="16389"/>
                      <a:pt x="5950" y="10841"/>
                    </a:cubicBezTo>
                    <a:cubicBezTo>
                      <a:pt x="7962" y="5294"/>
                      <a:pt x="11470" y="263"/>
                      <a:pt x="16487" y="2112"/>
                    </a:cubicBezTo>
                    <a:cubicBezTo>
                      <a:pt x="20335" y="2955"/>
                      <a:pt x="22850" y="8829"/>
                      <a:pt x="19669" y="17558"/>
                    </a:cubicBezTo>
                    <a:lnTo>
                      <a:pt x="19669" y="17558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B480F23C-CF59-D675-7A83-EAF8C1B165EE}"/>
                  </a:ext>
                </a:extLst>
              </p:cNvPr>
              <p:cNvSpPr/>
              <p:nvPr/>
            </p:nvSpPr>
            <p:spPr>
              <a:xfrm>
                <a:off x="9963303" y="6324672"/>
                <a:ext cx="20889" cy="33671"/>
              </a:xfrm>
              <a:custGeom>
                <a:avLst/>
                <a:gdLst>
                  <a:gd name="connsiteX0" fmla="*/ 17241 w 20889"/>
                  <a:gd name="connsiteY0" fmla="*/ 6972 h 33671"/>
                  <a:gd name="connsiteX1" fmla="*/ 20748 w 20889"/>
                  <a:gd name="connsiteY1" fmla="*/ 4959 h 33671"/>
                  <a:gd name="connsiteX2" fmla="*/ 20409 w 20889"/>
                  <a:gd name="connsiteY2" fmla="*/ 4116 h 33671"/>
                  <a:gd name="connsiteX3" fmla="*/ 16901 w 20889"/>
                  <a:gd name="connsiteY3" fmla="*/ 2607 h 33671"/>
                  <a:gd name="connsiteX4" fmla="*/ 13053 w 20889"/>
                  <a:gd name="connsiteY4" fmla="*/ 255 h 33671"/>
                  <a:gd name="connsiteX5" fmla="*/ 11883 w 20889"/>
                  <a:gd name="connsiteY5" fmla="*/ 255 h 33671"/>
                  <a:gd name="connsiteX6" fmla="*/ 13393 w 20889"/>
                  <a:gd name="connsiteY6" fmla="*/ 5462 h 33671"/>
                  <a:gd name="connsiteX7" fmla="*/ 4351 w 20889"/>
                  <a:gd name="connsiteY7" fmla="*/ 23260 h 33671"/>
                  <a:gd name="connsiteX8" fmla="*/ 0 w 20889"/>
                  <a:gd name="connsiteY8" fmla="*/ 26456 h 33671"/>
                  <a:gd name="connsiteX9" fmla="*/ 340 w 20889"/>
                  <a:gd name="connsiteY9" fmla="*/ 27299 h 33671"/>
                  <a:gd name="connsiteX10" fmla="*/ 4188 w 20889"/>
                  <a:gd name="connsiteY10" fmla="*/ 29311 h 33671"/>
                  <a:gd name="connsiteX11" fmla="*/ 11720 w 20889"/>
                  <a:gd name="connsiteY11" fmla="*/ 33336 h 33671"/>
                  <a:gd name="connsiteX12" fmla="*/ 18750 w 20889"/>
                  <a:gd name="connsiteY12" fmla="*/ 29311 h 33671"/>
                  <a:gd name="connsiteX13" fmla="*/ 18750 w 20889"/>
                  <a:gd name="connsiteY13" fmla="*/ 28468 h 33671"/>
                  <a:gd name="connsiteX14" fmla="*/ 8539 w 20889"/>
                  <a:gd name="connsiteY14" fmla="*/ 29311 h 33671"/>
                  <a:gd name="connsiteX15" fmla="*/ 8539 w 20889"/>
                  <a:gd name="connsiteY15" fmla="*/ 24606 h 33671"/>
                  <a:gd name="connsiteX16" fmla="*/ 17241 w 20889"/>
                  <a:gd name="connsiteY16" fmla="*/ 7312 h 33671"/>
                  <a:gd name="connsiteX17" fmla="*/ 17241 w 20889"/>
                  <a:gd name="connsiteY17" fmla="*/ 6972 h 33671"/>
                  <a:gd name="connsiteX18" fmla="*/ 17241 w 20889"/>
                  <a:gd name="connsiteY18" fmla="*/ 6972 h 33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0889" h="33671">
                    <a:moveTo>
                      <a:pt x="17241" y="6972"/>
                    </a:moveTo>
                    <a:cubicBezTo>
                      <a:pt x="18750" y="4280"/>
                      <a:pt x="19919" y="6632"/>
                      <a:pt x="20748" y="4959"/>
                    </a:cubicBezTo>
                    <a:cubicBezTo>
                      <a:pt x="21088" y="4619"/>
                      <a:pt x="20748" y="4619"/>
                      <a:pt x="20409" y="4116"/>
                    </a:cubicBezTo>
                    <a:cubicBezTo>
                      <a:pt x="20069" y="3776"/>
                      <a:pt x="19566" y="3776"/>
                      <a:pt x="16901" y="2607"/>
                    </a:cubicBezTo>
                    <a:cubicBezTo>
                      <a:pt x="15731" y="2267"/>
                      <a:pt x="14222" y="1098"/>
                      <a:pt x="13053" y="255"/>
                    </a:cubicBezTo>
                    <a:cubicBezTo>
                      <a:pt x="12210" y="-85"/>
                      <a:pt x="11883" y="-85"/>
                      <a:pt x="11883" y="255"/>
                    </a:cubicBezTo>
                    <a:cubicBezTo>
                      <a:pt x="11040" y="1424"/>
                      <a:pt x="15065" y="2267"/>
                      <a:pt x="13393" y="5462"/>
                    </a:cubicBezTo>
                    <a:lnTo>
                      <a:pt x="4351" y="23260"/>
                    </a:lnTo>
                    <a:cubicBezTo>
                      <a:pt x="2012" y="27625"/>
                      <a:pt x="843" y="24430"/>
                      <a:pt x="0" y="26456"/>
                    </a:cubicBezTo>
                    <a:cubicBezTo>
                      <a:pt x="0" y="26456"/>
                      <a:pt x="109" y="26741"/>
                      <a:pt x="340" y="27299"/>
                    </a:cubicBezTo>
                    <a:cubicBezTo>
                      <a:pt x="1849" y="28142"/>
                      <a:pt x="3018" y="28468"/>
                      <a:pt x="4188" y="29311"/>
                    </a:cubicBezTo>
                    <a:cubicBezTo>
                      <a:pt x="5697" y="30154"/>
                      <a:pt x="7369" y="31323"/>
                      <a:pt x="11720" y="33336"/>
                    </a:cubicBezTo>
                    <a:cubicBezTo>
                      <a:pt x="14059" y="34505"/>
                      <a:pt x="17241" y="32493"/>
                      <a:pt x="18750" y="29311"/>
                    </a:cubicBezTo>
                    <a:lnTo>
                      <a:pt x="18750" y="28468"/>
                    </a:lnTo>
                    <a:cubicBezTo>
                      <a:pt x="17580" y="28128"/>
                      <a:pt x="15568" y="32832"/>
                      <a:pt x="8539" y="29311"/>
                    </a:cubicBezTo>
                    <a:cubicBezTo>
                      <a:pt x="6526" y="28142"/>
                      <a:pt x="7369" y="26959"/>
                      <a:pt x="8539" y="24606"/>
                    </a:cubicBezTo>
                    <a:lnTo>
                      <a:pt x="17241" y="7312"/>
                    </a:lnTo>
                    <a:lnTo>
                      <a:pt x="17241" y="6972"/>
                    </a:lnTo>
                    <a:lnTo>
                      <a:pt x="17241" y="6972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2F03507D-37A3-97B4-DB80-2858E69E763E}"/>
                  </a:ext>
                </a:extLst>
              </p:cNvPr>
              <p:cNvSpPr/>
              <p:nvPr/>
            </p:nvSpPr>
            <p:spPr>
              <a:xfrm>
                <a:off x="9979237" y="6334464"/>
                <a:ext cx="23531" cy="30450"/>
              </a:xfrm>
              <a:custGeom>
                <a:avLst/>
                <a:gdLst>
                  <a:gd name="connsiteX0" fmla="*/ 19050 w 23531"/>
                  <a:gd name="connsiteY0" fmla="*/ 8261 h 30450"/>
                  <a:gd name="connsiteX1" fmla="*/ 23401 w 23531"/>
                  <a:gd name="connsiteY1" fmla="*/ 6248 h 30450"/>
                  <a:gd name="connsiteX2" fmla="*/ 22558 w 23531"/>
                  <a:gd name="connsiteY2" fmla="*/ 5079 h 30450"/>
                  <a:gd name="connsiteX3" fmla="*/ 19050 w 23531"/>
                  <a:gd name="connsiteY3" fmla="*/ 2727 h 30450"/>
                  <a:gd name="connsiteX4" fmla="*/ 15869 w 23531"/>
                  <a:gd name="connsiteY4" fmla="*/ 375 h 30450"/>
                  <a:gd name="connsiteX5" fmla="*/ 14699 w 23531"/>
                  <a:gd name="connsiteY5" fmla="*/ 375 h 30450"/>
                  <a:gd name="connsiteX6" fmla="*/ 15542 w 23531"/>
                  <a:gd name="connsiteY6" fmla="*/ 5922 h 30450"/>
                  <a:gd name="connsiteX7" fmla="*/ 4502 w 23531"/>
                  <a:gd name="connsiteY7" fmla="*/ 22551 h 30450"/>
                  <a:gd name="connsiteX8" fmla="*/ 151 w 23531"/>
                  <a:gd name="connsiteY8" fmla="*/ 24903 h 30450"/>
                  <a:gd name="connsiteX9" fmla="*/ 151 w 23531"/>
                  <a:gd name="connsiteY9" fmla="*/ 25746 h 30450"/>
                  <a:gd name="connsiteX10" fmla="*/ 3333 w 23531"/>
                  <a:gd name="connsiteY10" fmla="*/ 27758 h 30450"/>
                  <a:gd name="connsiteX11" fmla="*/ 7181 w 23531"/>
                  <a:gd name="connsiteY11" fmla="*/ 30450 h 30450"/>
                  <a:gd name="connsiteX12" fmla="*/ 8350 w 23531"/>
                  <a:gd name="connsiteY12" fmla="*/ 30450 h 30450"/>
                  <a:gd name="connsiteX13" fmla="*/ 8010 w 23531"/>
                  <a:gd name="connsiteY13" fmla="*/ 24577 h 30450"/>
                  <a:gd name="connsiteX14" fmla="*/ 19050 w 23531"/>
                  <a:gd name="connsiteY14" fmla="*/ 8451 h 30450"/>
                  <a:gd name="connsiteX15" fmla="*/ 19050 w 23531"/>
                  <a:gd name="connsiteY15" fmla="*/ 8288 h 30450"/>
                  <a:gd name="connsiteX16" fmla="*/ 19050 w 23531"/>
                  <a:gd name="connsiteY16" fmla="*/ 8288 h 30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3531" h="30450">
                    <a:moveTo>
                      <a:pt x="19050" y="8261"/>
                    </a:moveTo>
                    <a:cubicBezTo>
                      <a:pt x="21389" y="5065"/>
                      <a:pt x="22558" y="7418"/>
                      <a:pt x="23401" y="6248"/>
                    </a:cubicBezTo>
                    <a:cubicBezTo>
                      <a:pt x="23741" y="5908"/>
                      <a:pt x="23401" y="5908"/>
                      <a:pt x="22558" y="5079"/>
                    </a:cubicBezTo>
                    <a:cubicBezTo>
                      <a:pt x="21049" y="3910"/>
                      <a:pt x="19880" y="3570"/>
                      <a:pt x="19050" y="2727"/>
                    </a:cubicBezTo>
                    <a:cubicBezTo>
                      <a:pt x="18221" y="1884"/>
                      <a:pt x="17038" y="1218"/>
                      <a:pt x="15869" y="375"/>
                    </a:cubicBezTo>
                    <a:cubicBezTo>
                      <a:pt x="15529" y="375"/>
                      <a:pt x="15026" y="-468"/>
                      <a:pt x="14699" y="375"/>
                    </a:cubicBezTo>
                    <a:cubicBezTo>
                      <a:pt x="13857" y="1544"/>
                      <a:pt x="17378" y="2727"/>
                      <a:pt x="15542" y="5922"/>
                    </a:cubicBezTo>
                    <a:lnTo>
                      <a:pt x="4502" y="22551"/>
                    </a:lnTo>
                    <a:cubicBezTo>
                      <a:pt x="2163" y="25746"/>
                      <a:pt x="994" y="23720"/>
                      <a:pt x="151" y="24903"/>
                    </a:cubicBezTo>
                    <a:cubicBezTo>
                      <a:pt x="151" y="24903"/>
                      <a:pt x="-189" y="25243"/>
                      <a:pt x="151" y="25746"/>
                    </a:cubicBezTo>
                    <a:cubicBezTo>
                      <a:pt x="994" y="26086"/>
                      <a:pt x="2163" y="26915"/>
                      <a:pt x="3333" y="27758"/>
                    </a:cubicBezTo>
                    <a:cubicBezTo>
                      <a:pt x="5345" y="29267"/>
                      <a:pt x="6514" y="30110"/>
                      <a:pt x="7181" y="30450"/>
                    </a:cubicBezTo>
                    <a:lnTo>
                      <a:pt x="8350" y="30450"/>
                    </a:lnTo>
                    <a:cubicBezTo>
                      <a:pt x="9193" y="29281"/>
                      <a:pt x="4842" y="28941"/>
                      <a:pt x="8010" y="24577"/>
                    </a:cubicBezTo>
                    <a:lnTo>
                      <a:pt x="19050" y="8451"/>
                    </a:lnTo>
                    <a:lnTo>
                      <a:pt x="19050" y="8288"/>
                    </a:lnTo>
                    <a:lnTo>
                      <a:pt x="19050" y="8288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831773EA-A4C7-4535-38D9-BF71D49EE3A1}"/>
                  </a:ext>
                </a:extLst>
              </p:cNvPr>
              <p:cNvSpPr/>
              <p:nvPr/>
            </p:nvSpPr>
            <p:spPr>
              <a:xfrm>
                <a:off x="9991103" y="6341932"/>
                <a:ext cx="29767" cy="33401"/>
              </a:xfrm>
              <a:custGeom>
                <a:avLst/>
                <a:gdLst>
                  <a:gd name="connsiteX0" fmla="*/ 6001 w 29767"/>
                  <a:gd name="connsiteY0" fmla="*/ 24139 h 33401"/>
                  <a:gd name="connsiteX1" fmla="*/ 141 w 29767"/>
                  <a:gd name="connsiteY1" fmla="*/ 25308 h 33401"/>
                  <a:gd name="connsiteX2" fmla="*/ 481 w 29767"/>
                  <a:gd name="connsiteY2" fmla="*/ 26817 h 33401"/>
                  <a:gd name="connsiteX3" fmla="*/ 3989 w 29767"/>
                  <a:gd name="connsiteY3" fmla="*/ 29509 h 33401"/>
                  <a:gd name="connsiteX4" fmla="*/ 7497 w 29767"/>
                  <a:gd name="connsiteY4" fmla="*/ 32705 h 33401"/>
                  <a:gd name="connsiteX5" fmla="*/ 9509 w 29767"/>
                  <a:gd name="connsiteY5" fmla="*/ 33045 h 33401"/>
                  <a:gd name="connsiteX6" fmla="*/ 9169 w 29767"/>
                  <a:gd name="connsiteY6" fmla="*/ 26328 h 33401"/>
                  <a:gd name="connsiteX7" fmla="*/ 20549 w 29767"/>
                  <a:gd name="connsiteY7" fmla="*/ 11725 h 33401"/>
                  <a:gd name="connsiteX8" fmla="*/ 23228 w 29767"/>
                  <a:gd name="connsiteY8" fmla="*/ 10882 h 33401"/>
                  <a:gd name="connsiteX9" fmla="*/ 25567 w 29767"/>
                  <a:gd name="connsiteY9" fmla="*/ 12391 h 33401"/>
                  <a:gd name="connsiteX10" fmla="*/ 25906 w 29767"/>
                  <a:gd name="connsiteY10" fmla="*/ 18265 h 33401"/>
                  <a:gd name="connsiteX11" fmla="*/ 27416 w 29767"/>
                  <a:gd name="connsiteY11" fmla="*/ 16756 h 33401"/>
                  <a:gd name="connsiteX12" fmla="*/ 29428 w 29767"/>
                  <a:gd name="connsiteY12" fmla="*/ 13561 h 33401"/>
                  <a:gd name="connsiteX13" fmla="*/ 29768 w 29767"/>
                  <a:gd name="connsiteY13" fmla="*/ 12391 h 33401"/>
                  <a:gd name="connsiteX14" fmla="*/ 21909 w 29767"/>
                  <a:gd name="connsiteY14" fmla="*/ 6518 h 33401"/>
                  <a:gd name="connsiteX15" fmla="*/ 14050 w 29767"/>
                  <a:gd name="connsiteY15" fmla="*/ 141 h 33401"/>
                  <a:gd name="connsiteX16" fmla="*/ 12881 w 29767"/>
                  <a:gd name="connsiteY16" fmla="*/ 481 h 33401"/>
                  <a:gd name="connsiteX17" fmla="*/ 9033 w 29767"/>
                  <a:gd name="connsiteY17" fmla="*/ 4505 h 33401"/>
                  <a:gd name="connsiteX18" fmla="*/ 8693 w 29767"/>
                  <a:gd name="connsiteY18" fmla="*/ 6015 h 33401"/>
                  <a:gd name="connsiteX19" fmla="*/ 15383 w 29767"/>
                  <a:gd name="connsiteY19" fmla="*/ 4505 h 33401"/>
                  <a:gd name="connsiteX20" fmla="*/ 17721 w 29767"/>
                  <a:gd name="connsiteY20" fmla="*/ 6015 h 33401"/>
                  <a:gd name="connsiteX21" fmla="*/ 17721 w 29767"/>
                  <a:gd name="connsiteY21" fmla="*/ 8707 h 33401"/>
                  <a:gd name="connsiteX22" fmla="*/ 6001 w 29767"/>
                  <a:gd name="connsiteY22" fmla="*/ 23649 h 33401"/>
                  <a:gd name="connsiteX23" fmla="*/ 6001 w 29767"/>
                  <a:gd name="connsiteY23" fmla="*/ 24152 h 33401"/>
                  <a:gd name="connsiteX24" fmla="*/ 6001 w 29767"/>
                  <a:gd name="connsiteY24" fmla="*/ 24152 h 33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9767" h="33401">
                    <a:moveTo>
                      <a:pt x="6001" y="24139"/>
                    </a:moveTo>
                    <a:cubicBezTo>
                      <a:pt x="2819" y="28163"/>
                      <a:pt x="1310" y="24139"/>
                      <a:pt x="141" y="25308"/>
                    </a:cubicBezTo>
                    <a:cubicBezTo>
                      <a:pt x="-199" y="26151"/>
                      <a:pt x="141" y="26477"/>
                      <a:pt x="481" y="26817"/>
                    </a:cubicBezTo>
                    <a:cubicBezTo>
                      <a:pt x="1650" y="27660"/>
                      <a:pt x="2493" y="27987"/>
                      <a:pt x="3989" y="29509"/>
                    </a:cubicBezTo>
                    <a:cubicBezTo>
                      <a:pt x="5498" y="30679"/>
                      <a:pt x="6327" y="31522"/>
                      <a:pt x="7497" y="32705"/>
                    </a:cubicBezTo>
                    <a:cubicBezTo>
                      <a:pt x="8340" y="33045"/>
                      <a:pt x="8666" y="33874"/>
                      <a:pt x="9509" y="33045"/>
                    </a:cubicBezTo>
                    <a:cubicBezTo>
                      <a:pt x="10352" y="32202"/>
                      <a:pt x="6327" y="30692"/>
                      <a:pt x="9169" y="26328"/>
                    </a:cubicBezTo>
                    <a:lnTo>
                      <a:pt x="20549" y="11725"/>
                    </a:lnTo>
                    <a:cubicBezTo>
                      <a:pt x="21719" y="10216"/>
                      <a:pt x="22059" y="10216"/>
                      <a:pt x="23228" y="10882"/>
                    </a:cubicBezTo>
                    <a:lnTo>
                      <a:pt x="25567" y="12391"/>
                    </a:lnTo>
                    <a:cubicBezTo>
                      <a:pt x="28748" y="14744"/>
                      <a:pt x="25227" y="17599"/>
                      <a:pt x="25906" y="18265"/>
                    </a:cubicBezTo>
                    <a:cubicBezTo>
                      <a:pt x="26749" y="18605"/>
                      <a:pt x="27076" y="17422"/>
                      <a:pt x="27416" y="16756"/>
                    </a:cubicBezTo>
                    <a:lnTo>
                      <a:pt x="29428" y="13561"/>
                    </a:lnTo>
                    <a:cubicBezTo>
                      <a:pt x="29428" y="13561"/>
                      <a:pt x="29768" y="12718"/>
                      <a:pt x="29768" y="12391"/>
                    </a:cubicBezTo>
                    <a:cubicBezTo>
                      <a:pt x="27429" y="10379"/>
                      <a:pt x="25417" y="9196"/>
                      <a:pt x="21909" y="6518"/>
                    </a:cubicBezTo>
                    <a:cubicBezTo>
                      <a:pt x="18061" y="3322"/>
                      <a:pt x="16389" y="2153"/>
                      <a:pt x="14050" y="141"/>
                    </a:cubicBezTo>
                    <a:cubicBezTo>
                      <a:pt x="13710" y="-199"/>
                      <a:pt x="13207" y="141"/>
                      <a:pt x="12881" y="481"/>
                    </a:cubicBezTo>
                    <a:lnTo>
                      <a:pt x="9033" y="4505"/>
                    </a:lnTo>
                    <a:cubicBezTo>
                      <a:pt x="9033" y="4505"/>
                      <a:pt x="7864" y="5675"/>
                      <a:pt x="8693" y="6015"/>
                    </a:cubicBezTo>
                    <a:cubicBezTo>
                      <a:pt x="9862" y="6858"/>
                      <a:pt x="12201" y="1990"/>
                      <a:pt x="15383" y="4505"/>
                    </a:cubicBezTo>
                    <a:lnTo>
                      <a:pt x="17721" y="6015"/>
                    </a:lnTo>
                    <a:cubicBezTo>
                      <a:pt x="18891" y="6858"/>
                      <a:pt x="18891" y="7184"/>
                      <a:pt x="17721" y="8707"/>
                    </a:cubicBezTo>
                    <a:lnTo>
                      <a:pt x="6001" y="23649"/>
                    </a:lnTo>
                    <a:lnTo>
                      <a:pt x="6001" y="24152"/>
                    </a:lnTo>
                    <a:lnTo>
                      <a:pt x="6001" y="24152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7814BD02-945C-3E12-9EF9-0A75537D0BC4}"/>
                  </a:ext>
                </a:extLst>
              </p:cNvPr>
              <p:cNvSpPr/>
              <p:nvPr/>
            </p:nvSpPr>
            <p:spPr>
              <a:xfrm>
                <a:off x="10002636" y="6357073"/>
                <a:ext cx="32281" cy="31612"/>
              </a:xfrm>
              <a:custGeom>
                <a:avLst/>
                <a:gdLst>
                  <a:gd name="connsiteX0" fmla="*/ 22749 w 32281"/>
                  <a:gd name="connsiteY0" fmla="*/ 8998 h 31612"/>
                  <a:gd name="connsiteX1" fmla="*/ 27440 w 32281"/>
                  <a:gd name="connsiteY1" fmla="*/ 10167 h 31612"/>
                  <a:gd name="connsiteX2" fmla="*/ 27440 w 32281"/>
                  <a:gd name="connsiteY2" fmla="*/ 17224 h 31612"/>
                  <a:gd name="connsiteX3" fmla="*/ 29452 w 32281"/>
                  <a:gd name="connsiteY3" fmla="*/ 16381 h 31612"/>
                  <a:gd name="connsiteX4" fmla="*/ 32130 w 32281"/>
                  <a:gd name="connsiteY4" fmla="*/ 13688 h 31612"/>
                  <a:gd name="connsiteX5" fmla="*/ 32130 w 32281"/>
                  <a:gd name="connsiteY5" fmla="*/ 12519 h 31612"/>
                  <a:gd name="connsiteX6" fmla="*/ 26936 w 32281"/>
                  <a:gd name="connsiteY6" fmla="*/ 6972 h 31612"/>
                  <a:gd name="connsiteX7" fmla="*/ 21076 w 32281"/>
                  <a:gd name="connsiteY7" fmla="*/ 255 h 31612"/>
                  <a:gd name="connsiteX8" fmla="*/ 19907 w 32281"/>
                  <a:gd name="connsiteY8" fmla="*/ 255 h 31612"/>
                  <a:gd name="connsiteX9" fmla="*/ 19567 w 32281"/>
                  <a:gd name="connsiteY9" fmla="*/ 5802 h 31612"/>
                  <a:gd name="connsiteX10" fmla="*/ 5345 w 32281"/>
                  <a:gd name="connsiteY10" fmla="*/ 18896 h 31612"/>
                  <a:gd name="connsiteX11" fmla="*/ 151 w 32281"/>
                  <a:gd name="connsiteY11" fmla="*/ 20065 h 31612"/>
                  <a:gd name="connsiteX12" fmla="*/ 151 w 32281"/>
                  <a:gd name="connsiteY12" fmla="*/ 20908 h 31612"/>
                  <a:gd name="connsiteX13" fmla="*/ 3333 w 32281"/>
                  <a:gd name="connsiteY13" fmla="*/ 24103 h 31612"/>
                  <a:gd name="connsiteX14" fmla="*/ 9193 w 32281"/>
                  <a:gd name="connsiteY14" fmla="*/ 30480 h 31612"/>
                  <a:gd name="connsiteX15" fmla="*/ 17052 w 32281"/>
                  <a:gd name="connsiteY15" fmla="*/ 29311 h 31612"/>
                  <a:gd name="connsiteX16" fmla="*/ 17392 w 32281"/>
                  <a:gd name="connsiteY16" fmla="*/ 28468 h 31612"/>
                  <a:gd name="connsiteX17" fmla="*/ 7181 w 32281"/>
                  <a:gd name="connsiteY17" fmla="*/ 25776 h 31612"/>
                  <a:gd name="connsiteX18" fmla="*/ 8690 w 32281"/>
                  <a:gd name="connsiteY18" fmla="*/ 21411 h 31612"/>
                  <a:gd name="connsiteX19" fmla="*/ 12538 w 32281"/>
                  <a:gd name="connsiteY19" fmla="*/ 17890 h 31612"/>
                  <a:gd name="connsiteX20" fmla="*/ 15719 w 32281"/>
                  <a:gd name="connsiteY20" fmla="*/ 17047 h 31612"/>
                  <a:gd name="connsiteX21" fmla="*/ 17228 w 32281"/>
                  <a:gd name="connsiteY21" fmla="*/ 19059 h 31612"/>
                  <a:gd name="connsiteX22" fmla="*/ 16385 w 32281"/>
                  <a:gd name="connsiteY22" fmla="*/ 24606 h 31612"/>
                  <a:gd name="connsiteX23" fmla="*/ 18398 w 32281"/>
                  <a:gd name="connsiteY23" fmla="*/ 23763 h 31612"/>
                  <a:gd name="connsiteX24" fmla="*/ 23592 w 32281"/>
                  <a:gd name="connsiteY24" fmla="*/ 18556 h 31612"/>
                  <a:gd name="connsiteX25" fmla="*/ 23932 w 32281"/>
                  <a:gd name="connsiteY25" fmla="*/ 17387 h 31612"/>
                  <a:gd name="connsiteX26" fmla="*/ 18738 w 32281"/>
                  <a:gd name="connsiteY26" fmla="*/ 17387 h 31612"/>
                  <a:gd name="connsiteX27" fmla="*/ 17228 w 32281"/>
                  <a:gd name="connsiteY27" fmla="*/ 15877 h 31612"/>
                  <a:gd name="connsiteX28" fmla="*/ 17568 w 32281"/>
                  <a:gd name="connsiteY28" fmla="*/ 13525 h 31612"/>
                  <a:gd name="connsiteX29" fmla="*/ 22259 w 32281"/>
                  <a:gd name="connsiteY29" fmla="*/ 9161 h 31612"/>
                  <a:gd name="connsiteX30" fmla="*/ 22762 w 32281"/>
                  <a:gd name="connsiteY30" fmla="*/ 8998 h 31612"/>
                  <a:gd name="connsiteX31" fmla="*/ 22762 w 32281"/>
                  <a:gd name="connsiteY31" fmla="*/ 8998 h 31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2281" h="31612">
                    <a:moveTo>
                      <a:pt x="22749" y="8998"/>
                    </a:moveTo>
                    <a:cubicBezTo>
                      <a:pt x="24761" y="6985"/>
                      <a:pt x="25087" y="6985"/>
                      <a:pt x="27440" y="10167"/>
                    </a:cubicBezTo>
                    <a:cubicBezTo>
                      <a:pt x="31790" y="14871"/>
                      <a:pt x="26597" y="16041"/>
                      <a:pt x="27440" y="17224"/>
                    </a:cubicBezTo>
                    <a:cubicBezTo>
                      <a:pt x="27779" y="17563"/>
                      <a:pt x="28949" y="16884"/>
                      <a:pt x="29452" y="16381"/>
                    </a:cubicBezTo>
                    <a:lnTo>
                      <a:pt x="32130" y="13688"/>
                    </a:lnTo>
                    <a:cubicBezTo>
                      <a:pt x="32130" y="13688"/>
                      <a:pt x="32470" y="12845"/>
                      <a:pt x="32130" y="12519"/>
                    </a:cubicBezTo>
                    <a:cubicBezTo>
                      <a:pt x="30118" y="10507"/>
                      <a:pt x="28622" y="8998"/>
                      <a:pt x="26936" y="6972"/>
                    </a:cubicBezTo>
                    <a:cubicBezTo>
                      <a:pt x="23429" y="3450"/>
                      <a:pt x="22246" y="1424"/>
                      <a:pt x="21076" y="255"/>
                    </a:cubicBezTo>
                    <a:cubicBezTo>
                      <a:pt x="20736" y="-85"/>
                      <a:pt x="20233" y="-85"/>
                      <a:pt x="19907" y="255"/>
                    </a:cubicBezTo>
                    <a:cubicBezTo>
                      <a:pt x="18738" y="1424"/>
                      <a:pt x="22246" y="2947"/>
                      <a:pt x="19567" y="5802"/>
                    </a:cubicBezTo>
                    <a:lnTo>
                      <a:pt x="5345" y="18896"/>
                    </a:lnTo>
                    <a:cubicBezTo>
                      <a:pt x="1837" y="22417"/>
                      <a:pt x="1497" y="18896"/>
                      <a:pt x="151" y="20065"/>
                    </a:cubicBezTo>
                    <a:cubicBezTo>
                      <a:pt x="151" y="20065"/>
                      <a:pt x="-189" y="20405"/>
                      <a:pt x="151" y="20908"/>
                    </a:cubicBezTo>
                    <a:cubicBezTo>
                      <a:pt x="1320" y="22078"/>
                      <a:pt x="2490" y="23260"/>
                      <a:pt x="3333" y="24103"/>
                    </a:cubicBezTo>
                    <a:cubicBezTo>
                      <a:pt x="4502" y="25273"/>
                      <a:pt x="5671" y="26796"/>
                      <a:pt x="9193" y="30480"/>
                    </a:cubicBezTo>
                    <a:cubicBezTo>
                      <a:pt x="11205" y="32493"/>
                      <a:pt x="14713" y="31650"/>
                      <a:pt x="17052" y="29311"/>
                    </a:cubicBezTo>
                    <a:cubicBezTo>
                      <a:pt x="17392" y="28971"/>
                      <a:pt x="17392" y="28468"/>
                      <a:pt x="17392" y="28468"/>
                    </a:cubicBezTo>
                    <a:cubicBezTo>
                      <a:pt x="16549" y="27625"/>
                      <a:pt x="13041" y="31663"/>
                      <a:pt x="7181" y="25776"/>
                    </a:cubicBezTo>
                    <a:cubicBezTo>
                      <a:pt x="5671" y="24267"/>
                      <a:pt x="6841" y="23084"/>
                      <a:pt x="8690" y="21411"/>
                    </a:cubicBezTo>
                    <a:lnTo>
                      <a:pt x="12538" y="17890"/>
                    </a:lnTo>
                    <a:cubicBezTo>
                      <a:pt x="14047" y="16381"/>
                      <a:pt x="14550" y="15877"/>
                      <a:pt x="15719" y="17047"/>
                    </a:cubicBezTo>
                    <a:lnTo>
                      <a:pt x="17228" y="19059"/>
                    </a:lnTo>
                    <a:cubicBezTo>
                      <a:pt x="19567" y="21411"/>
                      <a:pt x="15719" y="23763"/>
                      <a:pt x="16385" y="24606"/>
                    </a:cubicBezTo>
                    <a:cubicBezTo>
                      <a:pt x="16725" y="24946"/>
                      <a:pt x="17895" y="24267"/>
                      <a:pt x="18398" y="23763"/>
                    </a:cubicBezTo>
                    <a:lnTo>
                      <a:pt x="23592" y="18556"/>
                    </a:lnTo>
                    <a:lnTo>
                      <a:pt x="23932" y="17387"/>
                    </a:lnTo>
                    <a:cubicBezTo>
                      <a:pt x="23592" y="17047"/>
                      <a:pt x="20750" y="19399"/>
                      <a:pt x="18738" y="17387"/>
                    </a:cubicBezTo>
                    <a:lnTo>
                      <a:pt x="17228" y="15877"/>
                    </a:lnTo>
                    <a:cubicBezTo>
                      <a:pt x="16671" y="15089"/>
                      <a:pt x="16780" y="14314"/>
                      <a:pt x="17568" y="13525"/>
                    </a:cubicBezTo>
                    <a:lnTo>
                      <a:pt x="22259" y="9161"/>
                    </a:lnTo>
                    <a:lnTo>
                      <a:pt x="22762" y="8998"/>
                    </a:lnTo>
                    <a:lnTo>
                      <a:pt x="22762" y="8998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188B1007-5B0B-3044-95CC-21B1D9F7C122}"/>
                  </a:ext>
                </a:extLst>
              </p:cNvPr>
              <p:cNvSpPr/>
              <p:nvPr/>
            </p:nvSpPr>
            <p:spPr>
              <a:xfrm>
                <a:off x="10019703" y="6379468"/>
                <a:ext cx="30250" cy="25425"/>
              </a:xfrm>
              <a:custGeom>
                <a:avLst/>
                <a:gdLst>
                  <a:gd name="connsiteX0" fmla="*/ 30115 w 30250"/>
                  <a:gd name="connsiteY0" fmla="*/ 12300 h 25425"/>
                  <a:gd name="connsiteX1" fmla="*/ 30115 w 30250"/>
                  <a:gd name="connsiteY1" fmla="*/ 11960 h 25425"/>
                  <a:gd name="connsiteX2" fmla="*/ 28606 w 30250"/>
                  <a:gd name="connsiteY2" fmla="*/ 11960 h 25425"/>
                  <a:gd name="connsiteX3" fmla="*/ 26593 w 30250"/>
                  <a:gd name="connsiteY3" fmla="*/ 4400 h 25425"/>
                  <a:gd name="connsiteX4" fmla="*/ 7014 w 30250"/>
                  <a:gd name="connsiteY4" fmla="*/ 3557 h 25425"/>
                  <a:gd name="connsiteX5" fmla="*/ 1820 w 30250"/>
                  <a:gd name="connsiteY5" fmla="*/ 20512 h 25425"/>
                  <a:gd name="connsiteX6" fmla="*/ 14030 w 30250"/>
                  <a:gd name="connsiteY6" fmla="*/ 24877 h 25425"/>
                  <a:gd name="connsiteX7" fmla="*/ 14030 w 30250"/>
                  <a:gd name="connsiteY7" fmla="*/ 24034 h 25425"/>
                  <a:gd name="connsiteX8" fmla="*/ 4988 w 30250"/>
                  <a:gd name="connsiteY8" fmla="*/ 20009 h 25425"/>
                  <a:gd name="connsiteX9" fmla="*/ 11678 w 30250"/>
                  <a:gd name="connsiteY9" fmla="*/ 4563 h 25425"/>
                  <a:gd name="connsiteX10" fmla="*/ 25071 w 30250"/>
                  <a:gd name="connsiteY10" fmla="*/ 4563 h 25425"/>
                  <a:gd name="connsiteX11" fmla="*/ 23561 w 30250"/>
                  <a:gd name="connsiteY11" fmla="*/ 15645 h 25425"/>
                  <a:gd name="connsiteX12" fmla="*/ 22718 w 30250"/>
                  <a:gd name="connsiteY12" fmla="*/ 17154 h 25425"/>
                  <a:gd name="connsiteX13" fmla="*/ 23888 w 30250"/>
                  <a:gd name="connsiteY13" fmla="*/ 16814 h 25425"/>
                  <a:gd name="connsiteX14" fmla="*/ 30251 w 30250"/>
                  <a:gd name="connsiteY14" fmla="*/ 12110 h 25425"/>
                  <a:gd name="connsiteX15" fmla="*/ 30088 w 30250"/>
                  <a:gd name="connsiteY15" fmla="*/ 12273 h 25425"/>
                  <a:gd name="connsiteX16" fmla="*/ 30088 w 30250"/>
                  <a:gd name="connsiteY16" fmla="*/ 12273 h 25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0250" h="25425">
                    <a:moveTo>
                      <a:pt x="30115" y="12300"/>
                    </a:moveTo>
                    <a:lnTo>
                      <a:pt x="30115" y="11960"/>
                    </a:lnTo>
                    <a:cubicBezTo>
                      <a:pt x="30115" y="11960"/>
                      <a:pt x="28606" y="12300"/>
                      <a:pt x="28606" y="11960"/>
                    </a:cubicBezTo>
                    <a:cubicBezTo>
                      <a:pt x="28266" y="11117"/>
                      <a:pt x="28606" y="7595"/>
                      <a:pt x="26593" y="4400"/>
                    </a:cubicBezTo>
                    <a:cubicBezTo>
                      <a:pt x="21903" y="-2316"/>
                      <a:pt x="12371" y="-304"/>
                      <a:pt x="7014" y="3557"/>
                    </a:cubicBezTo>
                    <a:cubicBezTo>
                      <a:pt x="4336" y="5570"/>
                      <a:pt x="-3523" y="12626"/>
                      <a:pt x="1820" y="20512"/>
                    </a:cubicBezTo>
                    <a:cubicBezTo>
                      <a:pt x="5668" y="26386"/>
                      <a:pt x="12861" y="25720"/>
                      <a:pt x="14030" y="24877"/>
                    </a:cubicBezTo>
                    <a:cubicBezTo>
                      <a:pt x="14370" y="24877"/>
                      <a:pt x="14370" y="24537"/>
                      <a:pt x="14030" y="24034"/>
                    </a:cubicBezTo>
                    <a:cubicBezTo>
                      <a:pt x="13690" y="23191"/>
                      <a:pt x="7667" y="24374"/>
                      <a:pt x="4988" y="20009"/>
                    </a:cubicBezTo>
                    <a:cubicBezTo>
                      <a:pt x="1481" y="14802"/>
                      <a:pt x="6498" y="8085"/>
                      <a:pt x="11678" y="4563"/>
                    </a:cubicBezTo>
                    <a:cubicBezTo>
                      <a:pt x="16369" y="1368"/>
                      <a:pt x="22718" y="539"/>
                      <a:pt x="25071" y="4563"/>
                    </a:cubicBezTo>
                    <a:cubicBezTo>
                      <a:pt x="27083" y="7759"/>
                      <a:pt x="25914" y="12123"/>
                      <a:pt x="23561" y="15645"/>
                    </a:cubicBezTo>
                    <a:cubicBezTo>
                      <a:pt x="23222" y="15985"/>
                      <a:pt x="22718" y="16814"/>
                      <a:pt x="22718" y="17154"/>
                    </a:cubicBezTo>
                    <a:cubicBezTo>
                      <a:pt x="23058" y="17494"/>
                      <a:pt x="23888" y="17154"/>
                      <a:pt x="23888" y="16814"/>
                    </a:cubicBezTo>
                    <a:lnTo>
                      <a:pt x="30251" y="12110"/>
                    </a:lnTo>
                    <a:lnTo>
                      <a:pt x="30088" y="12273"/>
                    </a:lnTo>
                    <a:lnTo>
                      <a:pt x="30088" y="12273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3659AB73-0B6D-ECE3-C3FC-B8F85CBC07B2}"/>
                  </a:ext>
                </a:extLst>
              </p:cNvPr>
              <p:cNvSpPr/>
              <p:nvPr/>
            </p:nvSpPr>
            <p:spPr>
              <a:xfrm>
                <a:off x="10027023" y="6395113"/>
                <a:ext cx="36691" cy="33335"/>
              </a:xfrm>
              <a:custGeom>
                <a:avLst/>
                <a:gdLst>
                  <a:gd name="connsiteX0" fmla="*/ 6235 w 36691"/>
                  <a:gd name="connsiteY0" fmla="*/ 13270 h 33335"/>
                  <a:gd name="connsiteX1" fmla="*/ 375 w 36691"/>
                  <a:gd name="connsiteY1" fmla="*/ 12427 h 33335"/>
                  <a:gd name="connsiteX2" fmla="*/ 375 w 36691"/>
                  <a:gd name="connsiteY2" fmla="*/ 13597 h 33335"/>
                  <a:gd name="connsiteX3" fmla="*/ 1544 w 36691"/>
                  <a:gd name="connsiteY3" fmla="*/ 15949 h 33335"/>
                  <a:gd name="connsiteX4" fmla="*/ 3053 w 36691"/>
                  <a:gd name="connsiteY4" fmla="*/ 19470 h 33335"/>
                  <a:gd name="connsiteX5" fmla="*/ 4222 w 36691"/>
                  <a:gd name="connsiteY5" fmla="*/ 20313 h 33335"/>
                  <a:gd name="connsiteX6" fmla="*/ 8913 w 36691"/>
                  <a:gd name="connsiteY6" fmla="*/ 13597 h 33335"/>
                  <a:gd name="connsiteX7" fmla="*/ 21463 w 36691"/>
                  <a:gd name="connsiteY7" fmla="*/ 7723 h 33335"/>
                  <a:gd name="connsiteX8" fmla="*/ 22306 w 36691"/>
                  <a:gd name="connsiteY8" fmla="*/ 7723 h 33335"/>
                  <a:gd name="connsiteX9" fmla="*/ 21966 w 36691"/>
                  <a:gd name="connsiteY9" fmla="*/ 8566 h 33335"/>
                  <a:gd name="connsiteX10" fmla="*/ 8913 w 36691"/>
                  <a:gd name="connsiteY10" fmla="*/ 31911 h 33335"/>
                  <a:gd name="connsiteX11" fmla="*/ 8913 w 36691"/>
                  <a:gd name="connsiteY11" fmla="*/ 33081 h 33335"/>
                  <a:gd name="connsiteX12" fmla="*/ 10083 w 36691"/>
                  <a:gd name="connsiteY12" fmla="*/ 33081 h 33335"/>
                  <a:gd name="connsiteX13" fmla="*/ 30831 w 36691"/>
                  <a:gd name="connsiteY13" fmla="*/ 23169 h 33335"/>
                  <a:gd name="connsiteX14" fmla="*/ 36351 w 36691"/>
                  <a:gd name="connsiteY14" fmla="*/ 24012 h 33335"/>
                  <a:gd name="connsiteX15" fmla="*/ 36691 w 36691"/>
                  <a:gd name="connsiteY15" fmla="*/ 23169 h 33335"/>
                  <a:gd name="connsiteX16" fmla="*/ 35182 w 36691"/>
                  <a:gd name="connsiteY16" fmla="*/ 19973 h 33335"/>
                  <a:gd name="connsiteX17" fmla="*/ 33673 w 36691"/>
                  <a:gd name="connsiteY17" fmla="*/ 16452 h 33335"/>
                  <a:gd name="connsiteX18" fmla="*/ 32830 w 36691"/>
                  <a:gd name="connsiteY18" fmla="*/ 16452 h 33335"/>
                  <a:gd name="connsiteX19" fmla="*/ 30491 w 36691"/>
                  <a:gd name="connsiteY19" fmla="*/ 21999 h 33335"/>
                  <a:gd name="connsiteX20" fmla="*/ 17941 w 36691"/>
                  <a:gd name="connsiteY20" fmla="*/ 27873 h 33335"/>
                  <a:gd name="connsiteX21" fmla="*/ 16432 w 36691"/>
                  <a:gd name="connsiteY21" fmla="*/ 27873 h 33335"/>
                  <a:gd name="connsiteX22" fmla="*/ 16772 w 36691"/>
                  <a:gd name="connsiteY22" fmla="*/ 26364 h 33335"/>
                  <a:gd name="connsiteX23" fmla="*/ 27813 w 36691"/>
                  <a:gd name="connsiteY23" fmla="*/ 6554 h 33335"/>
                  <a:gd name="connsiteX24" fmla="*/ 28153 w 36691"/>
                  <a:gd name="connsiteY24" fmla="*/ 5044 h 33335"/>
                  <a:gd name="connsiteX25" fmla="*/ 26643 w 36691"/>
                  <a:gd name="connsiteY25" fmla="*/ 1849 h 33335"/>
                  <a:gd name="connsiteX26" fmla="*/ 26303 w 36691"/>
                  <a:gd name="connsiteY26" fmla="*/ 340 h 33335"/>
                  <a:gd name="connsiteX27" fmla="*/ 25460 w 36691"/>
                  <a:gd name="connsiteY27" fmla="*/ 0 h 33335"/>
                  <a:gd name="connsiteX28" fmla="*/ 20267 w 36691"/>
                  <a:gd name="connsiteY28" fmla="*/ 6377 h 33335"/>
                  <a:gd name="connsiteX29" fmla="*/ 6044 w 36691"/>
                  <a:gd name="connsiteY29" fmla="*/ 13433 h 33335"/>
                  <a:gd name="connsiteX30" fmla="*/ 6208 w 36691"/>
                  <a:gd name="connsiteY30" fmla="*/ 13270 h 33335"/>
                  <a:gd name="connsiteX31" fmla="*/ 6208 w 36691"/>
                  <a:gd name="connsiteY31" fmla="*/ 13270 h 3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6691" h="33335">
                    <a:moveTo>
                      <a:pt x="6235" y="13270"/>
                    </a:moveTo>
                    <a:cubicBezTo>
                      <a:pt x="2387" y="15283"/>
                      <a:pt x="1884" y="11761"/>
                      <a:pt x="375" y="12427"/>
                    </a:cubicBezTo>
                    <a:cubicBezTo>
                      <a:pt x="-468" y="12767"/>
                      <a:pt x="375" y="13270"/>
                      <a:pt x="375" y="13597"/>
                    </a:cubicBezTo>
                    <a:cubicBezTo>
                      <a:pt x="715" y="14440"/>
                      <a:pt x="1218" y="15106"/>
                      <a:pt x="1544" y="15949"/>
                    </a:cubicBezTo>
                    <a:cubicBezTo>
                      <a:pt x="1884" y="17118"/>
                      <a:pt x="2387" y="17961"/>
                      <a:pt x="3053" y="19470"/>
                    </a:cubicBezTo>
                    <a:cubicBezTo>
                      <a:pt x="3053" y="19810"/>
                      <a:pt x="3393" y="20640"/>
                      <a:pt x="4222" y="20313"/>
                    </a:cubicBezTo>
                    <a:cubicBezTo>
                      <a:pt x="5732" y="19470"/>
                      <a:pt x="1544" y="16792"/>
                      <a:pt x="8913" y="13597"/>
                    </a:cubicBezTo>
                    <a:lnTo>
                      <a:pt x="21463" y="7723"/>
                    </a:lnTo>
                    <a:cubicBezTo>
                      <a:pt x="21463" y="7723"/>
                      <a:pt x="22306" y="7383"/>
                      <a:pt x="22306" y="7723"/>
                    </a:cubicBezTo>
                    <a:cubicBezTo>
                      <a:pt x="22306" y="7723"/>
                      <a:pt x="22306" y="8063"/>
                      <a:pt x="21966" y="8566"/>
                    </a:cubicBezTo>
                    <a:lnTo>
                      <a:pt x="8913" y="31911"/>
                    </a:lnTo>
                    <a:cubicBezTo>
                      <a:pt x="8913" y="31911"/>
                      <a:pt x="8573" y="32754"/>
                      <a:pt x="8913" y="33081"/>
                    </a:cubicBezTo>
                    <a:cubicBezTo>
                      <a:pt x="8913" y="33420"/>
                      <a:pt x="9253" y="33420"/>
                      <a:pt x="10083" y="33081"/>
                    </a:cubicBezTo>
                    <a:lnTo>
                      <a:pt x="30831" y="23169"/>
                    </a:lnTo>
                    <a:cubicBezTo>
                      <a:pt x="34679" y="21156"/>
                      <a:pt x="35182" y="24338"/>
                      <a:pt x="36351" y="24012"/>
                    </a:cubicBezTo>
                    <a:cubicBezTo>
                      <a:pt x="36351" y="24012"/>
                      <a:pt x="36691" y="23672"/>
                      <a:pt x="36691" y="23169"/>
                    </a:cubicBezTo>
                    <a:cubicBezTo>
                      <a:pt x="36691" y="22666"/>
                      <a:pt x="35848" y="21999"/>
                      <a:pt x="35182" y="19973"/>
                    </a:cubicBezTo>
                    <a:cubicBezTo>
                      <a:pt x="34339" y="17961"/>
                      <a:pt x="34013" y="16778"/>
                      <a:pt x="33673" y="16452"/>
                    </a:cubicBezTo>
                    <a:cubicBezTo>
                      <a:pt x="33673" y="16112"/>
                      <a:pt x="32830" y="16112"/>
                      <a:pt x="32830" y="16452"/>
                    </a:cubicBezTo>
                    <a:cubicBezTo>
                      <a:pt x="31661" y="16792"/>
                      <a:pt x="33999" y="20477"/>
                      <a:pt x="30491" y="21999"/>
                    </a:cubicBezTo>
                    <a:lnTo>
                      <a:pt x="17941" y="27873"/>
                    </a:lnTo>
                    <a:lnTo>
                      <a:pt x="16432" y="27873"/>
                    </a:lnTo>
                    <a:cubicBezTo>
                      <a:pt x="16432" y="27873"/>
                      <a:pt x="16772" y="27030"/>
                      <a:pt x="16772" y="26364"/>
                    </a:cubicBezTo>
                    <a:lnTo>
                      <a:pt x="27813" y="6554"/>
                    </a:lnTo>
                    <a:cubicBezTo>
                      <a:pt x="27813" y="6554"/>
                      <a:pt x="28656" y="5711"/>
                      <a:pt x="28153" y="5044"/>
                    </a:cubicBezTo>
                    <a:cubicBezTo>
                      <a:pt x="27310" y="3535"/>
                      <a:pt x="26983" y="2692"/>
                      <a:pt x="26643" y="1849"/>
                    </a:cubicBezTo>
                    <a:cubicBezTo>
                      <a:pt x="26643" y="1509"/>
                      <a:pt x="26303" y="1006"/>
                      <a:pt x="26303" y="340"/>
                    </a:cubicBezTo>
                    <a:cubicBezTo>
                      <a:pt x="26303" y="0"/>
                      <a:pt x="25964" y="0"/>
                      <a:pt x="25460" y="0"/>
                    </a:cubicBezTo>
                    <a:cubicBezTo>
                      <a:pt x="23448" y="843"/>
                      <a:pt x="27799" y="3195"/>
                      <a:pt x="20267" y="6377"/>
                    </a:cubicBezTo>
                    <a:lnTo>
                      <a:pt x="6044" y="13433"/>
                    </a:lnTo>
                    <a:lnTo>
                      <a:pt x="6208" y="13270"/>
                    </a:lnTo>
                    <a:lnTo>
                      <a:pt x="6208" y="13270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CD233386-75AA-FCEA-9F19-A327C1E9910D}"/>
                  </a:ext>
                </a:extLst>
              </p:cNvPr>
              <p:cNvSpPr/>
              <p:nvPr/>
            </p:nvSpPr>
            <p:spPr>
              <a:xfrm>
                <a:off x="10037255" y="6421592"/>
                <a:ext cx="30143" cy="19218"/>
              </a:xfrm>
              <a:custGeom>
                <a:avLst/>
                <a:gdLst>
                  <a:gd name="connsiteX0" fmla="*/ 25453 w 30143"/>
                  <a:gd name="connsiteY0" fmla="*/ 8464 h 19218"/>
                  <a:gd name="connsiteX1" fmla="*/ 29804 w 30143"/>
                  <a:gd name="connsiteY1" fmla="*/ 9633 h 19218"/>
                  <a:gd name="connsiteX2" fmla="*/ 30144 w 30143"/>
                  <a:gd name="connsiteY2" fmla="*/ 8464 h 19218"/>
                  <a:gd name="connsiteX3" fmla="*/ 28635 w 30143"/>
                  <a:gd name="connsiteY3" fmla="*/ 4439 h 19218"/>
                  <a:gd name="connsiteX4" fmla="*/ 27465 w 30143"/>
                  <a:gd name="connsiteY4" fmla="*/ 918 h 19218"/>
                  <a:gd name="connsiteX5" fmla="*/ 26622 w 30143"/>
                  <a:gd name="connsiteY5" fmla="*/ 75 h 19218"/>
                  <a:gd name="connsiteX6" fmla="*/ 23944 w 30143"/>
                  <a:gd name="connsiteY6" fmla="*/ 4779 h 19218"/>
                  <a:gd name="connsiteX7" fmla="*/ 5031 w 30143"/>
                  <a:gd name="connsiteY7" fmla="*/ 10653 h 19218"/>
                  <a:gd name="connsiteX8" fmla="*/ 340 w 30143"/>
                  <a:gd name="connsiteY8" fmla="*/ 9810 h 19218"/>
                  <a:gd name="connsiteX9" fmla="*/ 0 w 30143"/>
                  <a:gd name="connsiteY9" fmla="*/ 10150 h 19218"/>
                  <a:gd name="connsiteX10" fmla="*/ 1169 w 30143"/>
                  <a:gd name="connsiteY10" fmla="*/ 13671 h 19218"/>
                  <a:gd name="connsiteX11" fmla="*/ 2678 w 30143"/>
                  <a:gd name="connsiteY11" fmla="*/ 18376 h 19218"/>
                  <a:gd name="connsiteX12" fmla="*/ 3521 w 30143"/>
                  <a:gd name="connsiteY12" fmla="*/ 19219 h 19218"/>
                  <a:gd name="connsiteX13" fmla="*/ 6703 w 30143"/>
                  <a:gd name="connsiteY13" fmla="*/ 14514 h 19218"/>
                  <a:gd name="connsiteX14" fmla="*/ 25616 w 30143"/>
                  <a:gd name="connsiteY14" fmla="*/ 8137 h 19218"/>
                  <a:gd name="connsiteX15" fmla="*/ 25453 w 30143"/>
                  <a:gd name="connsiteY15" fmla="*/ 8477 h 19218"/>
                  <a:gd name="connsiteX16" fmla="*/ 25453 w 30143"/>
                  <a:gd name="connsiteY16" fmla="*/ 8477 h 19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0143" h="19218">
                    <a:moveTo>
                      <a:pt x="25453" y="8464"/>
                    </a:moveTo>
                    <a:cubicBezTo>
                      <a:pt x="28961" y="7294"/>
                      <a:pt x="28635" y="9973"/>
                      <a:pt x="29804" y="9633"/>
                    </a:cubicBezTo>
                    <a:cubicBezTo>
                      <a:pt x="30144" y="9633"/>
                      <a:pt x="30144" y="9293"/>
                      <a:pt x="30144" y="8464"/>
                    </a:cubicBezTo>
                    <a:cubicBezTo>
                      <a:pt x="29804" y="6451"/>
                      <a:pt x="28974" y="5772"/>
                      <a:pt x="28635" y="4439"/>
                    </a:cubicBezTo>
                    <a:cubicBezTo>
                      <a:pt x="28295" y="3270"/>
                      <a:pt x="28295" y="2087"/>
                      <a:pt x="27465" y="918"/>
                    </a:cubicBezTo>
                    <a:cubicBezTo>
                      <a:pt x="27465" y="578"/>
                      <a:pt x="27125" y="-252"/>
                      <a:pt x="26622" y="75"/>
                    </a:cubicBezTo>
                    <a:cubicBezTo>
                      <a:pt x="25453" y="415"/>
                      <a:pt x="27465" y="3596"/>
                      <a:pt x="23944" y="4779"/>
                    </a:cubicBezTo>
                    <a:lnTo>
                      <a:pt x="5031" y="10653"/>
                    </a:lnTo>
                    <a:cubicBezTo>
                      <a:pt x="1523" y="11822"/>
                      <a:pt x="1523" y="9144"/>
                      <a:pt x="340" y="9810"/>
                    </a:cubicBezTo>
                    <a:cubicBezTo>
                      <a:pt x="0" y="9810"/>
                      <a:pt x="0" y="10150"/>
                      <a:pt x="0" y="10150"/>
                    </a:cubicBezTo>
                    <a:cubicBezTo>
                      <a:pt x="340" y="10993"/>
                      <a:pt x="843" y="12162"/>
                      <a:pt x="1169" y="13671"/>
                    </a:cubicBezTo>
                    <a:cubicBezTo>
                      <a:pt x="2012" y="16023"/>
                      <a:pt x="2339" y="17193"/>
                      <a:pt x="2678" y="18376"/>
                    </a:cubicBezTo>
                    <a:cubicBezTo>
                      <a:pt x="2678" y="18376"/>
                      <a:pt x="2964" y="18661"/>
                      <a:pt x="3521" y="19219"/>
                    </a:cubicBezTo>
                    <a:cubicBezTo>
                      <a:pt x="4691" y="18879"/>
                      <a:pt x="2012" y="16023"/>
                      <a:pt x="6703" y="14514"/>
                    </a:cubicBezTo>
                    <a:lnTo>
                      <a:pt x="25616" y="8137"/>
                    </a:lnTo>
                    <a:lnTo>
                      <a:pt x="25453" y="8477"/>
                    </a:lnTo>
                    <a:lnTo>
                      <a:pt x="25453" y="8477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BCBE9984-1AB3-AD8A-83B0-74F9A16BD8F8}"/>
                  </a:ext>
                </a:extLst>
              </p:cNvPr>
              <p:cNvSpPr/>
              <p:nvPr/>
            </p:nvSpPr>
            <p:spPr>
              <a:xfrm>
                <a:off x="10041422" y="6436434"/>
                <a:ext cx="30138" cy="22872"/>
              </a:xfrm>
              <a:custGeom>
                <a:avLst/>
                <a:gdLst>
                  <a:gd name="connsiteX0" fmla="*/ 29988 w 30138"/>
                  <a:gd name="connsiteY0" fmla="*/ 18137 h 22872"/>
                  <a:gd name="connsiteX1" fmla="*/ 29988 w 30138"/>
                  <a:gd name="connsiteY1" fmla="*/ 17797 h 22872"/>
                  <a:gd name="connsiteX2" fmla="*/ 28478 w 30138"/>
                  <a:gd name="connsiteY2" fmla="*/ 16954 h 22872"/>
                  <a:gd name="connsiteX3" fmla="*/ 29648 w 30138"/>
                  <a:gd name="connsiteY3" fmla="*/ 9068 h 22872"/>
                  <a:gd name="connsiteX4" fmla="*/ 11904 w 30138"/>
                  <a:gd name="connsiteY4" fmla="*/ 339 h 22872"/>
                  <a:gd name="connsiteX5" fmla="*/ 184 w 30138"/>
                  <a:gd name="connsiteY5" fmla="*/ 13772 h 22872"/>
                  <a:gd name="connsiteX6" fmla="*/ 9552 w 30138"/>
                  <a:gd name="connsiteY6" fmla="*/ 22841 h 22872"/>
                  <a:gd name="connsiteX7" fmla="*/ 9892 w 30138"/>
                  <a:gd name="connsiteY7" fmla="*/ 22501 h 22872"/>
                  <a:gd name="connsiteX8" fmla="*/ 3202 w 30138"/>
                  <a:gd name="connsiteY8" fmla="*/ 15445 h 22872"/>
                  <a:gd name="connsiteX9" fmla="*/ 15412 w 30138"/>
                  <a:gd name="connsiteY9" fmla="*/ 4363 h 22872"/>
                  <a:gd name="connsiteX10" fmla="*/ 27962 w 30138"/>
                  <a:gd name="connsiteY10" fmla="*/ 9911 h 22872"/>
                  <a:gd name="connsiteX11" fmla="*/ 22102 w 30138"/>
                  <a:gd name="connsiteY11" fmla="*/ 19320 h 22872"/>
                  <a:gd name="connsiteX12" fmla="*/ 20932 w 30138"/>
                  <a:gd name="connsiteY12" fmla="*/ 20489 h 22872"/>
                  <a:gd name="connsiteX13" fmla="*/ 22441 w 30138"/>
                  <a:gd name="connsiteY13" fmla="*/ 20489 h 22872"/>
                  <a:gd name="connsiteX14" fmla="*/ 29974 w 30138"/>
                  <a:gd name="connsiteY14" fmla="*/ 18137 h 22872"/>
                  <a:gd name="connsiteX15" fmla="*/ 29974 w 30138"/>
                  <a:gd name="connsiteY15" fmla="*/ 18137 h 22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0138" h="22872">
                    <a:moveTo>
                      <a:pt x="29988" y="18137"/>
                    </a:moveTo>
                    <a:cubicBezTo>
                      <a:pt x="29988" y="18137"/>
                      <a:pt x="30327" y="17797"/>
                      <a:pt x="29988" y="17797"/>
                    </a:cubicBezTo>
                    <a:cubicBezTo>
                      <a:pt x="29988" y="17457"/>
                      <a:pt x="28478" y="17457"/>
                      <a:pt x="28478" y="16954"/>
                    </a:cubicBezTo>
                    <a:cubicBezTo>
                      <a:pt x="28478" y="15784"/>
                      <a:pt x="30491" y="12929"/>
                      <a:pt x="29648" y="9068"/>
                    </a:cubicBezTo>
                    <a:cubicBezTo>
                      <a:pt x="28138" y="842"/>
                      <a:pt x="18607" y="-844"/>
                      <a:pt x="11904" y="339"/>
                    </a:cubicBezTo>
                    <a:cubicBezTo>
                      <a:pt x="8722" y="679"/>
                      <a:pt x="-1489" y="4363"/>
                      <a:pt x="184" y="13772"/>
                    </a:cubicBezTo>
                    <a:cubicBezTo>
                      <a:pt x="1353" y="20829"/>
                      <a:pt x="8043" y="23181"/>
                      <a:pt x="9552" y="22841"/>
                    </a:cubicBezTo>
                    <a:cubicBezTo>
                      <a:pt x="9892" y="22841"/>
                      <a:pt x="9892" y="22501"/>
                      <a:pt x="9892" y="22501"/>
                    </a:cubicBezTo>
                    <a:cubicBezTo>
                      <a:pt x="9892" y="21658"/>
                      <a:pt x="4032" y="20489"/>
                      <a:pt x="3202" y="15445"/>
                    </a:cubicBezTo>
                    <a:cubicBezTo>
                      <a:pt x="2033" y="9068"/>
                      <a:pt x="9565" y="5206"/>
                      <a:pt x="15412" y="4363"/>
                    </a:cubicBezTo>
                    <a:cubicBezTo>
                      <a:pt x="20932" y="3520"/>
                      <a:pt x="26792" y="5206"/>
                      <a:pt x="27962" y="9911"/>
                    </a:cubicBezTo>
                    <a:cubicBezTo>
                      <a:pt x="28805" y="13935"/>
                      <a:pt x="25623" y="16967"/>
                      <a:pt x="22102" y="19320"/>
                    </a:cubicBezTo>
                    <a:cubicBezTo>
                      <a:pt x="21762" y="19660"/>
                      <a:pt x="20932" y="20163"/>
                      <a:pt x="20932" y="20489"/>
                    </a:cubicBezTo>
                    <a:cubicBezTo>
                      <a:pt x="20932" y="20815"/>
                      <a:pt x="22102" y="20829"/>
                      <a:pt x="22441" y="20489"/>
                    </a:cubicBezTo>
                    <a:lnTo>
                      <a:pt x="29974" y="18137"/>
                    </a:lnTo>
                    <a:lnTo>
                      <a:pt x="29974" y="18137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025A293B-7BD1-70ED-C849-FA3971A8F8E6}"/>
                  </a:ext>
                </a:extLst>
              </p:cNvPr>
              <p:cNvSpPr/>
              <p:nvPr/>
            </p:nvSpPr>
            <p:spPr>
              <a:xfrm>
                <a:off x="9831455" y="6547714"/>
                <a:ext cx="15216" cy="15082"/>
              </a:xfrm>
              <a:custGeom>
                <a:avLst/>
                <a:gdLst>
                  <a:gd name="connsiteX0" fmla="*/ 4842 w 15216"/>
                  <a:gd name="connsiteY0" fmla="*/ 10626 h 15082"/>
                  <a:gd name="connsiteX1" fmla="*/ 2503 w 15216"/>
                  <a:gd name="connsiteY1" fmla="*/ 9783 h 15082"/>
                  <a:gd name="connsiteX2" fmla="*/ 2503 w 15216"/>
                  <a:gd name="connsiteY2" fmla="*/ 6261 h 15082"/>
                  <a:gd name="connsiteX3" fmla="*/ 1660 w 15216"/>
                  <a:gd name="connsiteY3" fmla="*/ 6601 h 15082"/>
                  <a:gd name="connsiteX4" fmla="*/ 151 w 15216"/>
                  <a:gd name="connsiteY4" fmla="*/ 7770 h 15082"/>
                  <a:gd name="connsiteX5" fmla="*/ 151 w 15216"/>
                  <a:gd name="connsiteY5" fmla="*/ 8110 h 15082"/>
                  <a:gd name="connsiteX6" fmla="*/ 2490 w 15216"/>
                  <a:gd name="connsiteY6" fmla="*/ 11306 h 15082"/>
                  <a:gd name="connsiteX7" fmla="*/ 5168 w 15216"/>
                  <a:gd name="connsiteY7" fmla="*/ 14827 h 15082"/>
                  <a:gd name="connsiteX8" fmla="*/ 5508 w 15216"/>
                  <a:gd name="connsiteY8" fmla="*/ 14827 h 15082"/>
                  <a:gd name="connsiteX9" fmla="*/ 5848 w 15216"/>
                  <a:gd name="connsiteY9" fmla="*/ 12135 h 15082"/>
                  <a:gd name="connsiteX10" fmla="*/ 12878 w 15216"/>
                  <a:gd name="connsiteY10" fmla="*/ 6588 h 15082"/>
                  <a:gd name="connsiteX11" fmla="*/ 15216 w 15216"/>
                  <a:gd name="connsiteY11" fmla="*/ 6248 h 15082"/>
                  <a:gd name="connsiteX12" fmla="*/ 15216 w 15216"/>
                  <a:gd name="connsiteY12" fmla="*/ 5908 h 15082"/>
                  <a:gd name="connsiteX13" fmla="*/ 13707 w 15216"/>
                  <a:gd name="connsiteY13" fmla="*/ 4399 h 15082"/>
                  <a:gd name="connsiteX14" fmla="*/ 11028 w 15216"/>
                  <a:gd name="connsiteY14" fmla="*/ 877 h 15082"/>
                  <a:gd name="connsiteX15" fmla="*/ 7181 w 15216"/>
                  <a:gd name="connsiteY15" fmla="*/ 877 h 15082"/>
                  <a:gd name="connsiteX16" fmla="*/ 6841 w 15216"/>
                  <a:gd name="connsiteY16" fmla="*/ 1217 h 15082"/>
                  <a:gd name="connsiteX17" fmla="*/ 11531 w 15216"/>
                  <a:gd name="connsiteY17" fmla="*/ 3569 h 15082"/>
                  <a:gd name="connsiteX18" fmla="*/ 10688 w 15216"/>
                  <a:gd name="connsiteY18" fmla="*/ 5581 h 15082"/>
                  <a:gd name="connsiteX19" fmla="*/ 9519 w 15216"/>
                  <a:gd name="connsiteY19" fmla="*/ 7091 h 15082"/>
                  <a:gd name="connsiteX20" fmla="*/ 8010 w 15216"/>
                  <a:gd name="connsiteY20" fmla="*/ 7431 h 15082"/>
                  <a:gd name="connsiteX21" fmla="*/ 7167 w 15216"/>
                  <a:gd name="connsiteY21" fmla="*/ 6261 h 15082"/>
                  <a:gd name="connsiteX22" fmla="*/ 7507 w 15216"/>
                  <a:gd name="connsiteY22" fmla="*/ 3569 h 15082"/>
                  <a:gd name="connsiteX23" fmla="*/ 6664 w 15216"/>
                  <a:gd name="connsiteY23" fmla="*/ 3909 h 15082"/>
                  <a:gd name="connsiteX24" fmla="*/ 3985 w 15216"/>
                  <a:gd name="connsiteY24" fmla="*/ 5921 h 15082"/>
                  <a:gd name="connsiteX25" fmla="*/ 3985 w 15216"/>
                  <a:gd name="connsiteY25" fmla="*/ 6261 h 15082"/>
                  <a:gd name="connsiteX26" fmla="*/ 6324 w 15216"/>
                  <a:gd name="connsiteY26" fmla="*/ 6601 h 15082"/>
                  <a:gd name="connsiteX27" fmla="*/ 7167 w 15216"/>
                  <a:gd name="connsiteY27" fmla="*/ 7444 h 15082"/>
                  <a:gd name="connsiteX28" fmla="*/ 6827 w 15216"/>
                  <a:gd name="connsiteY28" fmla="*/ 8613 h 15082"/>
                  <a:gd name="connsiteX29" fmla="*/ 4815 w 15216"/>
                  <a:gd name="connsiteY29" fmla="*/ 10626 h 15082"/>
                  <a:gd name="connsiteX30" fmla="*/ 4815 w 15216"/>
                  <a:gd name="connsiteY30" fmla="*/ 10626 h 15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5216" h="15082">
                    <a:moveTo>
                      <a:pt x="4842" y="10626"/>
                    </a:moveTo>
                    <a:cubicBezTo>
                      <a:pt x="4067" y="11183"/>
                      <a:pt x="3278" y="10911"/>
                      <a:pt x="2503" y="9783"/>
                    </a:cubicBezTo>
                    <a:cubicBezTo>
                      <a:pt x="491" y="7091"/>
                      <a:pt x="3346" y="6588"/>
                      <a:pt x="2503" y="6261"/>
                    </a:cubicBezTo>
                    <a:cubicBezTo>
                      <a:pt x="2163" y="5921"/>
                      <a:pt x="1660" y="6261"/>
                      <a:pt x="1660" y="6601"/>
                    </a:cubicBezTo>
                    <a:lnTo>
                      <a:pt x="151" y="7770"/>
                    </a:lnTo>
                    <a:cubicBezTo>
                      <a:pt x="151" y="7770"/>
                      <a:pt x="-189" y="8110"/>
                      <a:pt x="151" y="8110"/>
                    </a:cubicBezTo>
                    <a:cubicBezTo>
                      <a:pt x="994" y="9280"/>
                      <a:pt x="1660" y="10123"/>
                      <a:pt x="2490" y="11306"/>
                    </a:cubicBezTo>
                    <a:cubicBezTo>
                      <a:pt x="3999" y="13318"/>
                      <a:pt x="4828" y="14501"/>
                      <a:pt x="5168" y="14827"/>
                    </a:cubicBezTo>
                    <a:cubicBezTo>
                      <a:pt x="5168" y="15167"/>
                      <a:pt x="5508" y="15167"/>
                      <a:pt x="5508" y="14827"/>
                    </a:cubicBezTo>
                    <a:cubicBezTo>
                      <a:pt x="6351" y="14487"/>
                      <a:pt x="4339" y="13318"/>
                      <a:pt x="5848" y="12135"/>
                    </a:cubicBezTo>
                    <a:lnTo>
                      <a:pt x="12878" y="6588"/>
                    </a:lnTo>
                    <a:cubicBezTo>
                      <a:pt x="14890" y="5078"/>
                      <a:pt x="14890" y="6927"/>
                      <a:pt x="15216" y="6248"/>
                    </a:cubicBezTo>
                    <a:lnTo>
                      <a:pt x="15216" y="5908"/>
                    </a:lnTo>
                    <a:cubicBezTo>
                      <a:pt x="15216" y="5908"/>
                      <a:pt x="14047" y="4738"/>
                      <a:pt x="13707" y="4399"/>
                    </a:cubicBezTo>
                    <a:cubicBezTo>
                      <a:pt x="13367" y="3556"/>
                      <a:pt x="12538" y="2889"/>
                      <a:pt x="11028" y="877"/>
                    </a:cubicBezTo>
                    <a:cubicBezTo>
                      <a:pt x="10185" y="-292"/>
                      <a:pt x="8350" y="-292"/>
                      <a:pt x="7181" y="877"/>
                    </a:cubicBezTo>
                    <a:lnTo>
                      <a:pt x="6841" y="1217"/>
                    </a:lnTo>
                    <a:cubicBezTo>
                      <a:pt x="6841" y="1217"/>
                      <a:pt x="9179" y="48"/>
                      <a:pt x="11531" y="3569"/>
                    </a:cubicBezTo>
                    <a:cubicBezTo>
                      <a:pt x="12374" y="4738"/>
                      <a:pt x="11531" y="4738"/>
                      <a:pt x="10688" y="5581"/>
                    </a:cubicBezTo>
                    <a:lnTo>
                      <a:pt x="9519" y="7091"/>
                    </a:lnTo>
                    <a:cubicBezTo>
                      <a:pt x="9519" y="7091"/>
                      <a:pt x="8350" y="7934"/>
                      <a:pt x="8010" y="7431"/>
                    </a:cubicBezTo>
                    <a:lnTo>
                      <a:pt x="7167" y="6261"/>
                    </a:lnTo>
                    <a:cubicBezTo>
                      <a:pt x="5998" y="4752"/>
                      <a:pt x="8010" y="3909"/>
                      <a:pt x="7507" y="3569"/>
                    </a:cubicBezTo>
                    <a:cubicBezTo>
                      <a:pt x="7167" y="3229"/>
                      <a:pt x="6664" y="3569"/>
                      <a:pt x="6664" y="3909"/>
                    </a:cubicBezTo>
                    <a:lnTo>
                      <a:pt x="3985" y="5921"/>
                    </a:lnTo>
                    <a:cubicBezTo>
                      <a:pt x="3985" y="5921"/>
                      <a:pt x="3645" y="6261"/>
                      <a:pt x="3985" y="6261"/>
                    </a:cubicBezTo>
                    <a:cubicBezTo>
                      <a:pt x="4325" y="6601"/>
                      <a:pt x="5495" y="5418"/>
                      <a:pt x="6324" y="6601"/>
                    </a:cubicBezTo>
                    <a:lnTo>
                      <a:pt x="7167" y="7444"/>
                    </a:lnTo>
                    <a:cubicBezTo>
                      <a:pt x="7167" y="7444"/>
                      <a:pt x="7507" y="8287"/>
                      <a:pt x="6827" y="8613"/>
                    </a:cubicBezTo>
                    <a:lnTo>
                      <a:pt x="4815" y="10626"/>
                    </a:lnTo>
                    <a:lnTo>
                      <a:pt x="4815" y="10626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1A9C6814-1F1D-B2C4-2AF8-D26A32B3FC23}"/>
                  </a:ext>
                </a:extLst>
              </p:cNvPr>
              <p:cNvSpPr/>
              <p:nvPr/>
            </p:nvSpPr>
            <p:spPr>
              <a:xfrm>
                <a:off x="9824249" y="6537700"/>
                <a:ext cx="17382" cy="16961"/>
              </a:xfrm>
              <a:custGeom>
                <a:avLst/>
                <a:gdLst>
                  <a:gd name="connsiteX0" fmla="*/ 15230 w 17382"/>
                  <a:gd name="connsiteY0" fmla="*/ 8892 h 16961"/>
                  <a:gd name="connsiteX1" fmla="*/ 17242 w 17382"/>
                  <a:gd name="connsiteY1" fmla="*/ 9232 h 16961"/>
                  <a:gd name="connsiteX2" fmla="*/ 16902 w 17382"/>
                  <a:gd name="connsiteY2" fmla="*/ 8389 h 16961"/>
                  <a:gd name="connsiteX3" fmla="*/ 15733 w 17382"/>
                  <a:gd name="connsiteY3" fmla="*/ 7220 h 16961"/>
                  <a:gd name="connsiteX4" fmla="*/ 14564 w 17382"/>
                  <a:gd name="connsiteY4" fmla="*/ 5711 h 16961"/>
                  <a:gd name="connsiteX5" fmla="*/ 14224 w 17382"/>
                  <a:gd name="connsiteY5" fmla="*/ 5371 h 16961"/>
                  <a:gd name="connsiteX6" fmla="*/ 14224 w 17382"/>
                  <a:gd name="connsiteY6" fmla="*/ 7383 h 16961"/>
                  <a:gd name="connsiteX7" fmla="*/ 12714 w 17382"/>
                  <a:gd name="connsiteY7" fmla="*/ 7723 h 16961"/>
                  <a:gd name="connsiteX8" fmla="*/ 9533 w 17382"/>
                  <a:gd name="connsiteY8" fmla="*/ 7723 h 16961"/>
                  <a:gd name="connsiteX9" fmla="*/ 9873 w 17382"/>
                  <a:gd name="connsiteY9" fmla="*/ 6880 h 16961"/>
                  <a:gd name="connsiteX10" fmla="*/ 11042 w 17382"/>
                  <a:gd name="connsiteY10" fmla="*/ 4188 h 16961"/>
                  <a:gd name="connsiteX11" fmla="*/ 11885 w 17382"/>
                  <a:gd name="connsiteY11" fmla="*/ 3018 h 16961"/>
                  <a:gd name="connsiteX12" fmla="*/ 13394 w 17382"/>
                  <a:gd name="connsiteY12" fmla="*/ 3018 h 16961"/>
                  <a:gd name="connsiteX13" fmla="*/ 13394 w 17382"/>
                  <a:gd name="connsiteY13" fmla="*/ 2679 h 16961"/>
                  <a:gd name="connsiteX14" fmla="*/ 12225 w 17382"/>
                  <a:gd name="connsiteY14" fmla="*/ 1169 h 16961"/>
                  <a:gd name="connsiteX15" fmla="*/ 11382 w 17382"/>
                  <a:gd name="connsiteY15" fmla="*/ 0 h 16961"/>
                  <a:gd name="connsiteX16" fmla="*/ 10213 w 17382"/>
                  <a:gd name="connsiteY16" fmla="*/ 0 h 16961"/>
                  <a:gd name="connsiteX17" fmla="*/ 9873 w 17382"/>
                  <a:gd name="connsiteY17" fmla="*/ 2692 h 16961"/>
                  <a:gd name="connsiteX18" fmla="*/ 8363 w 17382"/>
                  <a:gd name="connsiteY18" fmla="*/ 7397 h 16961"/>
                  <a:gd name="connsiteX19" fmla="*/ 8024 w 17382"/>
                  <a:gd name="connsiteY19" fmla="*/ 8240 h 16961"/>
                  <a:gd name="connsiteX20" fmla="*/ 3333 w 17382"/>
                  <a:gd name="connsiteY20" fmla="*/ 8240 h 16961"/>
                  <a:gd name="connsiteX21" fmla="*/ 151 w 17382"/>
                  <a:gd name="connsiteY21" fmla="*/ 7397 h 16961"/>
                  <a:gd name="connsiteX22" fmla="*/ 151 w 17382"/>
                  <a:gd name="connsiteY22" fmla="*/ 7736 h 16961"/>
                  <a:gd name="connsiteX23" fmla="*/ 1320 w 17382"/>
                  <a:gd name="connsiteY23" fmla="*/ 9246 h 16961"/>
                  <a:gd name="connsiteX24" fmla="*/ 2490 w 17382"/>
                  <a:gd name="connsiteY24" fmla="*/ 10755 h 16961"/>
                  <a:gd name="connsiteX25" fmla="*/ 2830 w 17382"/>
                  <a:gd name="connsiteY25" fmla="*/ 10755 h 16961"/>
                  <a:gd name="connsiteX26" fmla="*/ 2830 w 17382"/>
                  <a:gd name="connsiteY26" fmla="*/ 9246 h 16961"/>
                  <a:gd name="connsiteX27" fmla="*/ 4339 w 17382"/>
                  <a:gd name="connsiteY27" fmla="*/ 8906 h 16961"/>
                  <a:gd name="connsiteX28" fmla="*/ 7520 w 17382"/>
                  <a:gd name="connsiteY28" fmla="*/ 8906 h 16961"/>
                  <a:gd name="connsiteX29" fmla="*/ 7520 w 17382"/>
                  <a:gd name="connsiteY29" fmla="*/ 9246 h 16961"/>
                  <a:gd name="connsiteX30" fmla="*/ 6011 w 17382"/>
                  <a:gd name="connsiteY30" fmla="*/ 12441 h 16961"/>
                  <a:gd name="connsiteX31" fmla="*/ 5671 w 17382"/>
                  <a:gd name="connsiteY31" fmla="*/ 12781 h 16961"/>
                  <a:gd name="connsiteX32" fmla="*/ 4162 w 17382"/>
                  <a:gd name="connsiteY32" fmla="*/ 12781 h 16961"/>
                  <a:gd name="connsiteX33" fmla="*/ 4162 w 17382"/>
                  <a:gd name="connsiteY33" fmla="*/ 13121 h 16961"/>
                  <a:gd name="connsiteX34" fmla="*/ 5671 w 17382"/>
                  <a:gd name="connsiteY34" fmla="*/ 14630 h 16961"/>
                  <a:gd name="connsiteX35" fmla="*/ 6841 w 17382"/>
                  <a:gd name="connsiteY35" fmla="*/ 16642 h 16961"/>
                  <a:gd name="connsiteX36" fmla="*/ 7181 w 17382"/>
                  <a:gd name="connsiteY36" fmla="*/ 16642 h 16961"/>
                  <a:gd name="connsiteX37" fmla="*/ 8024 w 17382"/>
                  <a:gd name="connsiteY37" fmla="*/ 12618 h 16961"/>
                  <a:gd name="connsiteX38" fmla="*/ 9533 w 17382"/>
                  <a:gd name="connsiteY38" fmla="*/ 9096 h 16961"/>
                  <a:gd name="connsiteX39" fmla="*/ 9873 w 17382"/>
                  <a:gd name="connsiteY39" fmla="*/ 7927 h 16961"/>
                  <a:gd name="connsiteX40" fmla="*/ 10716 w 17382"/>
                  <a:gd name="connsiteY40" fmla="*/ 7927 h 16961"/>
                  <a:gd name="connsiteX41" fmla="*/ 15406 w 17382"/>
                  <a:gd name="connsiteY41" fmla="*/ 8770 h 16961"/>
                  <a:gd name="connsiteX42" fmla="*/ 15243 w 17382"/>
                  <a:gd name="connsiteY42" fmla="*/ 8933 h 16961"/>
                  <a:gd name="connsiteX43" fmla="*/ 15243 w 17382"/>
                  <a:gd name="connsiteY43" fmla="*/ 8933 h 16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17382" h="16961">
                    <a:moveTo>
                      <a:pt x="15230" y="8892"/>
                    </a:moveTo>
                    <a:cubicBezTo>
                      <a:pt x="16399" y="8892"/>
                      <a:pt x="17242" y="9735"/>
                      <a:pt x="17242" y="9232"/>
                    </a:cubicBezTo>
                    <a:cubicBezTo>
                      <a:pt x="17582" y="9232"/>
                      <a:pt x="17242" y="8892"/>
                      <a:pt x="16902" y="8389"/>
                    </a:cubicBezTo>
                    <a:cubicBezTo>
                      <a:pt x="16562" y="8049"/>
                      <a:pt x="16059" y="7546"/>
                      <a:pt x="15733" y="7220"/>
                    </a:cubicBezTo>
                    <a:cubicBezTo>
                      <a:pt x="15393" y="6880"/>
                      <a:pt x="15393" y="6377"/>
                      <a:pt x="14564" y="5711"/>
                    </a:cubicBezTo>
                    <a:lnTo>
                      <a:pt x="14224" y="5371"/>
                    </a:lnTo>
                    <a:cubicBezTo>
                      <a:pt x="14224" y="5371"/>
                      <a:pt x="15067" y="6540"/>
                      <a:pt x="14224" y="7383"/>
                    </a:cubicBezTo>
                    <a:cubicBezTo>
                      <a:pt x="13884" y="7383"/>
                      <a:pt x="13381" y="7723"/>
                      <a:pt x="12714" y="7723"/>
                    </a:cubicBezTo>
                    <a:lnTo>
                      <a:pt x="9533" y="7723"/>
                    </a:lnTo>
                    <a:cubicBezTo>
                      <a:pt x="9533" y="7723"/>
                      <a:pt x="9533" y="7383"/>
                      <a:pt x="9873" y="6880"/>
                    </a:cubicBezTo>
                    <a:lnTo>
                      <a:pt x="11042" y="4188"/>
                    </a:lnTo>
                    <a:cubicBezTo>
                      <a:pt x="11042" y="4188"/>
                      <a:pt x="11382" y="3345"/>
                      <a:pt x="11885" y="3018"/>
                    </a:cubicBezTo>
                    <a:cubicBezTo>
                      <a:pt x="12225" y="2679"/>
                      <a:pt x="12728" y="3358"/>
                      <a:pt x="13394" y="3018"/>
                    </a:cubicBezTo>
                    <a:cubicBezTo>
                      <a:pt x="13734" y="3018"/>
                      <a:pt x="13394" y="2679"/>
                      <a:pt x="13394" y="2679"/>
                    </a:cubicBezTo>
                    <a:cubicBezTo>
                      <a:pt x="13054" y="2339"/>
                      <a:pt x="12551" y="1836"/>
                      <a:pt x="12225" y="1169"/>
                    </a:cubicBezTo>
                    <a:cubicBezTo>
                      <a:pt x="11885" y="326"/>
                      <a:pt x="11382" y="0"/>
                      <a:pt x="11382" y="0"/>
                    </a:cubicBezTo>
                    <a:lnTo>
                      <a:pt x="10213" y="0"/>
                    </a:lnTo>
                    <a:cubicBezTo>
                      <a:pt x="10213" y="0"/>
                      <a:pt x="10552" y="843"/>
                      <a:pt x="9873" y="2692"/>
                    </a:cubicBezTo>
                    <a:lnTo>
                      <a:pt x="8363" y="7397"/>
                    </a:lnTo>
                    <a:lnTo>
                      <a:pt x="8024" y="8240"/>
                    </a:lnTo>
                    <a:lnTo>
                      <a:pt x="3333" y="8240"/>
                    </a:lnTo>
                    <a:cubicBezTo>
                      <a:pt x="994" y="8240"/>
                      <a:pt x="654" y="7070"/>
                      <a:pt x="151" y="7397"/>
                    </a:cubicBezTo>
                    <a:cubicBezTo>
                      <a:pt x="151" y="7397"/>
                      <a:pt x="-189" y="7736"/>
                      <a:pt x="151" y="7736"/>
                    </a:cubicBezTo>
                    <a:cubicBezTo>
                      <a:pt x="491" y="8579"/>
                      <a:pt x="994" y="8906"/>
                      <a:pt x="1320" y="9246"/>
                    </a:cubicBezTo>
                    <a:cubicBezTo>
                      <a:pt x="1660" y="9586"/>
                      <a:pt x="1660" y="10089"/>
                      <a:pt x="2490" y="10755"/>
                    </a:cubicBezTo>
                    <a:cubicBezTo>
                      <a:pt x="2490" y="10755"/>
                      <a:pt x="2490" y="11095"/>
                      <a:pt x="2830" y="10755"/>
                    </a:cubicBezTo>
                    <a:cubicBezTo>
                      <a:pt x="3170" y="10415"/>
                      <a:pt x="2490" y="9586"/>
                      <a:pt x="2830" y="9246"/>
                    </a:cubicBezTo>
                    <a:cubicBezTo>
                      <a:pt x="3170" y="8906"/>
                      <a:pt x="3673" y="8906"/>
                      <a:pt x="4339" y="8906"/>
                    </a:cubicBezTo>
                    <a:lnTo>
                      <a:pt x="7520" y="8906"/>
                    </a:lnTo>
                    <a:lnTo>
                      <a:pt x="7520" y="9246"/>
                    </a:lnTo>
                    <a:lnTo>
                      <a:pt x="6011" y="12441"/>
                    </a:lnTo>
                    <a:lnTo>
                      <a:pt x="5671" y="12781"/>
                    </a:lnTo>
                    <a:cubicBezTo>
                      <a:pt x="5331" y="13121"/>
                      <a:pt x="4502" y="12441"/>
                      <a:pt x="4162" y="12781"/>
                    </a:cubicBezTo>
                    <a:cubicBezTo>
                      <a:pt x="4162" y="12781"/>
                      <a:pt x="3822" y="12781"/>
                      <a:pt x="4162" y="13121"/>
                    </a:cubicBezTo>
                    <a:cubicBezTo>
                      <a:pt x="4502" y="13461"/>
                      <a:pt x="4502" y="13964"/>
                      <a:pt x="5671" y="14630"/>
                    </a:cubicBezTo>
                    <a:cubicBezTo>
                      <a:pt x="6514" y="15799"/>
                      <a:pt x="6841" y="16139"/>
                      <a:pt x="6841" y="16642"/>
                    </a:cubicBezTo>
                    <a:cubicBezTo>
                      <a:pt x="6841" y="17145"/>
                      <a:pt x="7181" y="16982"/>
                      <a:pt x="7181" y="16642"/>
                    </a:cubicBezTo>
                    <a:cubicBezTo>
                      <a:pt x="7520" y="16302"/>
                      <a:pt x="6338" y="15799"/>
                      <a:pt x="8024" y="12618"/>
                    </a:cubicBezTo>
                    <a:lnTo>
                      <a:pt x="9533" y="9096"/>
                    </a:lnTo>
                    <a:cubicBezTo>
                      <a:pt x="9533" y="9096"/>
                      <a:pt x="9873" y="8253"/>
                      <a:pt x="9873" y="7927"/>
                    </a:cubicBezTo>
                    <a:lnTo>
                      <a:pt x="10716" y="7927"/>
                    </a:lnTo>
                    <a:lnTo>
                      <a:pt x="15406" y="8770"/>
                    </a:lnTo>
                    <a:lnTo>
                      <a:pt x="15243" y="8933"/>
                    </a:lnTo>
                    <a:lnTo>
                      <a:pt x="15243" y="8933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3ECBB270-66BF-106A-A6FD-41886509A97F}"/>
                  </a:ext>
                </a:extLst>
              </p:cNvPr>
              <p:cNvSpPr/>
              <p:nvPr/>
            </p:nvSpPr>
            <p:spPr>
              <a:xfrm>
                <a:off x="9887502" y="6369932"/>
                <a:ext cx="7695" cy="8049"/>
              </a:xfrm>
              <a:custGeom>
                <a:avLst/>
                <a:gdLst>
                  <a:gd name="connsiteX0" fmla="*/ 3848 w 7695"/>
                  <a:gd name="connsiteY0" fmla="*/ 0 h 8049"/>
                  <a:gd name="connsiteX1" fmla="*/ 7696 w 7695"/>
                  <a:gd name="connsiteY1" fmla="*/ 4025 h 8049"/>
                  <a:gd name="connsiteX2" fmla="*/ 3848 w 7695"/>
                  <a:gd name="connsiteY2" fmla="*/ 8049 h 8049"/>
                  <a:gd name="connsiteX3" fmla="*/ 0 w 7695"/>
                  <a:gd name="connsiteY3" fmla="*/ 4025 h 8049"/>
                  <a:gd name="connsiteX4" fmla="*/ 3848 w 7695"/>
                  <a:gd name="connsiteY4" fmla="*/ 0 h 8049"/>
                  <a:gd name="connsiteX5" fmla="*/ 3848 w 7695"/>
                  <a:gd name="connsiteY5" fmla="*/ 0 h 8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695" h="8049">
                    <a:moveTo>
                      <a:pt x="3848" y="0"/>
                    </a:moveTo>
                    <a:cubicBezTo>
                      <a:pt x="5860" y="0"/>
                      <a:pt x="7696" y="1509"/>
                      <a:pt x="7696" y="4025"/>
                    </a:cubicBezTo>
                    <a:cubicBezTo>
                      <a:pt x="7696" y="6037"/>
                      <a:pt x="6186" y="8049"/>
                      <a:pt x="3848" y="8049"/>
                    </a:cubicBezTo>
                    <a:cubicBezTo>
                      <a:pt x="1836" y="8049"/>
                      <a:pt x="0" y="6540"/>
                      <a:pt x="0" y="4025"/>
                    </a:cubicBezTo>
                    <a:cubicBezTo>
                      <a:pt x="0" y="1509"/>
                      <a:pt x="2012" y="0"/>
                      <a:pt x="3848" y="0"/>
                    </a:cubicBezTo>
                    <a:lnTo>
                      <a:pt x="3848" y="0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707AA98F-06DD-85DA-51CB-A055F052EE3C}"/>
                  </a:ext>
                </a:extLst>
              </p:cNvPr>
              <p:cNvSpPr/>
              <p:nvPr/>
            </p:nvSpPr>
            <p:spPr>
              <a:xfrm>
                <a:off x="9852531" y="6377831"/>
                <a:ext cx="7695" cy="8049"/>
              </a:xfrm>
              <a:custGeom>
                <a:avLst/>
                <a:gdLst>
                  <a:gd name="connsiteX0" fmla="*/ 3848 w 7695"/>
                  <a:gd name="connsiteY0" fmla="*/ 0 h 8049"/>
                  <a:gd name="connsiteX1" fmla="*/ 7696 w 7695"/>
                  <a:gd name="connsiteY1" fmla="*/ 4025 h 8049"/>
                  <a:gd name="connsiteX2" fmla="*/ 3848 w 7695"/>
                  <a:gd name="connsiteY2" fmla="*/ 8049 h 8049"/>
                  <a:gd name="connsiteX3" fmla="*/ 0 w 7695"/>
                  <a:gd name="connsiteY3" fmla="*/ 4025 h 8049"/>
                  <a:gd name="connsiteX4" fmla="*/ 3848 w 7695"/>
                  <a:gd name="connsiteY4" fmla="*/ 0 h 8049"/>
                  <a:gd name="connsiteX5" fmla="*/ 3848 w 7695"/>
                  <a:gd name="connsiteY5" fmla="*/ 0 h 8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695" h="8049">
                    <a:moveTo>
                      <a:pt x="3848" y="0"/>
                    </a:moveTo>
                    <a:cubicBezTo>
                      <a:pt x="5860" y="0"/>
                      <a:pt x="7696" y="1509"/>
                      <a:pt x="7696" y="4025"/>
                    </a:cubicBezTo>
                    <a:cubicBezTo>
                      <a:pt x="7696" y="6037"/>
                      <a:pt x="6186" y="8049"/>
                      <a:pt x="3848" y="8049"/>
                    </a:cubicBezTo>
                    <a:cubicBezTo>
                      <a:pt x="1836" y="8049"/>
                      <a:pt x="0" y="6540"/>
                      <a:pt x="0" y="4025"/>
                    </a:cubicBezTo>
                    <a:cubicBezTo>
                      <a:pt x="340" y="1672"/>
                      <a:pt x="2012" y="0"/>
                      <a:pt x="3848" y="0"/>
                    </a:cubicBezTo>
                    <a:lnTo>
                      <a:pt x="3848" y="0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564723D0-12A2-F069-DABD-A6CBFDB2E9C3}"/>
                  </a:ext>
                </a:extLst>
              </p:cNvPr>
              <p:cNvSpPr/>
              <p:nvPr/>
            </p:nvSpPr>
            <p:spPr>
              <a:xfrm>
                <a:off x="9842619" y="6374160"/>
                <a:ext cx="133913" cy="26467"/>
              </a:xfrm>
              <a:custGeom>
                <a:avLst/>
                <a:gdLst>
                  <a:gd name="connsiteX0" fmla="*/ 128883 w 133913"/>
                  <a:gd name="connsiteY0" fmla="*/ 18274 h 26467"/>
                  <a:gd name="connsiteX1" fmla="*/ 123362 w 133913"/>
                  <a:gd name="connsiteY1" fmla="*/ 20286 h 26467"/>
                  <a:gd name="connsiteX2" fmla="*/ 120684 w 133913"/>
                  <a:gd name="connsiteY2" fmla="*/ 13909 h 26467"/>
                  <a:gd name="connsiteX3" fmla="*/ 115490 w 133913"/>
                  <a:gd name="connsiteY3" fmla="*/ 12400 h 26467"/>
                  <a:gd name="connsiteX4" fmla="*/ 108460 w 133913"/>
                  <a:gd name="connsiteY4" fmla="*/ 16765 h 26467"/>
                  <a:gd name="connsiteX5" fmla="*/ 104952 w 133913"/>
                  <a:gd name="connsiteY5" fmla="*/ 6526 h 26467"/>
                  <a:gd name="connsiteX6" fmla="*/ 99432 w 133913"/>
                  <a:gd name="connsiteY6" fmla="*/ 5357 h 26467"/>
                  <a:gd name="connsiteX7" fmla="*/ 92403 w 133913"/>
                  <a:gd name="connsiteY7" fmla="*/ 14426 h 26467"/>
                  <a:gd name="connsiteX8" fmla="*/ 88555 w 133913"/>
                  <a:gd name="connsiteY8" fmla="*/ 12917 h 26467"/>
                  <a:gd name="connsiteX9" fmla="*/ 86543 w 133913"/>
                  <a:gd name="connsiteY9" fmla="*/ 8552 h 26467"/>
                  <a:gd name="connsiteX10" fmla="*/ 86883 w 133913"/>
                  <a:gd name="connsiteY10" fmla="*/ 6200 h 26467"/>
                  <a:gd name="connsiteX11" fmla="*/ 81689 w 133913"/>
                  <a:gd name="connsiteY11" fmla="*/ 5357 h 26467"/>
                  <a:gd name="connsiteX12" fmla="*/ 81349 w 133913"/>
                  <a:gd name="connsiteY12" fmla="*/ 8049 h 26467"/>
                  <a:gd name="connsiteX13" fmla="*/ 78670 w 133913"/>
                  <a:gd name="connsiteY13" fmla="*/ 12754 h 26467"/>
                  <a:gd name="connsiteX14" fmla="*/ 75992 w 133913"/>
                  <a:gd name="connsiteY14" fmla="*/ 13094 h 26467"/>
                  <a:gd name="connsiteX15" fmla="*/ 70131 w 133913"/>
                  <a:gd name="connsiteY15" fmla="*/ 0 h 26467"/>
                  <a:gd name="connsiteX16" fmla="*/ 64611 w 133913"/>
                  <a:gd name="connsiteY16" fmla="*/ 0 h 26467"/>
                  <a:gd name="connsiteX17" fmla="*/ 64611 w 133913"/>
                  <a:gd name="connsiteY17" fmla="*/ 843 h 26467"/>
                  <a:gd name="connsiteX18" fmla="*/ 58751 w 133913"/>
                  <a:gd name="connsiteY18" fmla="*/ 13107 h 26467"/>
                  <a:gd name="connsiteX19" fmla="*/ 55569 w 133913"/>
                  <a:gd name="connsiteY19" fmla="*/ 12264 h 26467"/>
                  <a:gd name="connsiteX20" fmla="*/ 52891 w 133913"/>
                  <a:gd name="connsiteY20" fmla="*/ 7057 h 26467"/>
                  <a:gd name="connsiteX21" fmla="*/ 52891 w 133913"/>
                  <a:gd name="connsiteY21" fmla="*/ 4704 h 26467"/>
                  <a:gd name="connsiteX22" fmla="*/ 47371 w 133913"/>
                  <a:gd name="connsiteY22" fmla="*/ 5044 h 26467"/>
                  <a:gd name="connsiteX23" fmla="*/ 47371 w 133913"/>
                  <a:gd name="connsiteY23" fmla="*/ 7397 h 26467"/>
                  <a:gd name="connsiteX24" fmla="*/ 45032 w 133913"/>
                  <a:gd name="connsiteY24" fmla="*/ 12604 h 26467"/>
                  <a:gd name="connsiteX25" fmla="*/ 41524 w 133913"/>
                  <a:gd name="connsiteY25" fmla="*/ 13773 h 26467"/>
                  <a:gd name="connsiteX26" fmla="*/ 33992 w 133913"/>
                  <a:gd name="connsiteY26" fmla="*/ 4365 h 26467"/>
                  <a:gd name="connsiteX27" fmla="*/ 28798 w 133913"/>
                  <a:gd name="connsiteY27" fmla="*/ 5534 h 26467"/>
                  <a:gd name="connsiteX28" fmla="*/ 25290 w 133913"/>
                  <a:gd name="connsiteY28" fmla="*/ 16275 h 26467"/>
                  <a:gd name="connsiteX29" fmla="*/ 18600 w 133913"/>
                  <a:gd name="connsiteY29" fmla="*/ 11068 h 26467"/>
                  <a:gd name="connsiteX30" fmla="*/ 13406 w 133913"/>
                  <a:gd name="connsiteY30" fmla="*/ 13080 h 26467"/>
                  <a:gd name="connsiteX31" fmla="*/ 10225 w 133913"/>
                  <a:gd name="connsiteY31" fmla="*/ 20640 h 26467"/>
                  <a:gd name="connsiteX32" fmla="*/ 5031 w 133913"/>
                  <a:gd name="connsiteY32" fmla="*/ 18627 h 26467"/>
                  <a:gd name="connsiteX33" fmla="*/ 4691 w 133913"/>
                  <a:gd name="connsiteY33" fmla="*/ 17784 h 26467"/>
                  <a:gd name="connsiteX34" fmla="*/ 0 w 133913"/>
                  <a:gd name="connsiteY34" fmla="*/ 20477 h 26467"/>
                  <a:gd name="connsiteX35" fmla="*/ 340 w 133913"/>
                  <a:gd name="connsiteY35" fmla="*/ 21319 h 26467"/>
                  <a:gd name="connsiteX36" fmla="*/ 11380 w 133913"/>
                  <a:gd name="connsiteY36" fmla="*/ 25684 h 26467"/>
                  <a:gd name="connsiteX37" fmla="*/ 17744 w 133913"/>
                  <a:gd name="connsiteY37" fmla="*/ 19810 h 26467"/>
                  <a:gd name="connsiteX38" fmla="*/ 25942 w 133913"/>
                  <a:gd name="connsiteY38" fmla="*/ 22162 h 26467"/>
                  <a:gd name="connsiteX39" fmla="*/ 32972 w 133913"/>
                  <a:gd name="connsiteY39" fmla="*/ 15446 h 26467"/>
                  <a:gd name="connsiteX40" fmla="*/ 40001 w 133913"/>
                  <a:gd name="connsiteY40" fmla="*/ 19470 h 26467"/>
                  <a:gd name="connsiteX41" fmla="*/ 48200 w 133913"/>
                  <a:gd name="connsiteY41" fmla="*/ 16778 h 26467"/>
                  <a:gd name="connsiteX42" fmla="*/ 49709 w 133913"/>
                  <a:gd name="connsiteY42" fmla="*/ 14766 h 26467"/>
                  <a:gd name="connsiteX43" fmla="*/ 51219 w 133913"/>
                  <a:gd name="connsiteY43" fmla="*/ 16275 h 26467"/>
                  <a:gd name="connsiteX44" fmla="*/ 59077 w 133913"/>
                  <a:gd name="connsiteY44" fmla="*/ 17784 h 26467"/>
                  <a:gd name="connsiteX45" fmla="*/ 66610 w 133913"/>
                  <a:gd name="connsiteY45" fmla="*/ 12237 h 26467"/>
                  <a:gd name="connsiteX46" fmla="*/ 73639 w 133913"/>
                  <a:gd name="connsiteY46" fmla="*/ 17784 h 26467"/>
                  <a:gd name="connsiteX47" fmla="*/ 81172 w 133913"/>
                  <a:gd name="connsiteY47" fmla="*/ 16275 h 26467"/>
                  <a:gd name="connsiteX48" fmla="*/ 83184 w 133913"/>
                  <a:gd name="connsiteY48" fmla="*/ 14263 h 26467"/>
                  <a:gd name="connsiteX49" fmla="*/ 84027 w 133913"/>
                  <a:gd name="connsiteY49" fmla="*/ 15432 h 26467"/>
                  <a:gd name="connsiteX50" fmla="*/ 93069 w 133913"/>
                  <a:gd name="connsiteY50" fmla="*/ 18627 h 26467"/>
                  <a:gd name="connsiteX51" fmla="*/ 100098 w 133913"/>
                  <a:gd name="connsiteY51" fmla="*/ 14603 h 26467"/>
                  <a:gd name="connsiteX52" fmla="*/ 107631 w 133913"/>
                  <a:gd name="connsiteY52" fmla="*/ 20980 h 26467"/>
                  <a:gd name="connsiteX53" fmla="*/ 115830 w 133913"/>
                  <a:gd name="connsiteY53" fmla="*/ 18967 h 26467"/>
                  <a:gd name="connsiteX54" fmla="*/ 122193 w 133913"/>
                  <a:gd name="connsiteY54" fmla="*/ 24515 h 26467"/>
                  <a:gd name="connsiteX55" fmla="*/ 133913 w 133913"/>
                  <a:gd name="connsiteY55" fmla="*/ 19307 h 26467"/>
                  <a:gd name="connsiteX56" fmla="*/ 128719 w 133913"/>
                  <a:gd name="connsiteY56" fmla="*/ 18138 h 26467"/>
                  <a:gd name="connsiteX57" fmla="*/ 128883 w 133913"/>
                  <a:gd name="connsiteY57" fmla="*/ 18301 h 26467"/>
                  <a:gd name="connsiteX58" fmla="*/ 128883 w 133913"/>
                  <a:gd name="connsiteY58" fmla="*/ 18301 h 26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133913" h="26467">
                    <a:moveTo>
                      <a:pt x="128883" y="18274"/>
                    </a:moveTo>
                    <a:cubicBezTo>
                      <a:pt x="128040" y="20626"/>
                      <a:pt x="126870" y="20966"/>
                      <a:pt x="123362" y="20286"/>
                    </a:cubicBezTo>
                    <a:cubicBezTo>
                      <a:pt x="120181" y="19946"/>
                      <a:pt x="120181" y="15582"/>
                      <a:pt x="120684" y="13909"/>
                    </a:cubicBezTo>
                    <a:lnTo>
                      <a:pt x="115490" y="12400"/>
                    </a:lnTo>
                    <a:cubicBezTo>
                      <a:pt x="113151" y="16765"/>
                      <a:pt x="110799" y="17105"/>
                      <a:pt x="108460" y="16765"/>
                    </a:cubicBezTo>
                    <a:cubicBezTo>
                      <a:pt x="104952" y="16425"/>
                      <a:pt x="104613" y="10048"/>
                      <a:pt x="104952" y="6526"/>
                    </a:cubicBezTo>
                    <a:lnTo>
                      <a:pt x="99432" y="5357"/>
                    </a:lnTo>
                    <a:cubicBezTo>
                      <a:pt x="96754" y="12917"/>
                      <a:pt x="95584" y="13583"/>
                      <a:pt x="92403" y="14426"/>
                    </a:cubicBezTo>
                    <a:cubicBezTo>
                      <a:pt x="90390" y="14766"/>
                      <a:pt x="89221" y="13583"/>
                      <a:pt x="88555" y="12917"/>
                    </a:cubicBezTo>
                    <a:cubicBezTo>
                      <a:pt x="87386" y="11747"/>
                      <a:pt x="86543" y="10225"/>
                      <a:pt x="86543" y="8552"/>
                    </a:cubicBezTo>
                    <a:cubicBezTo>
                      <a:pt x="86543" y="7709"/>
                      <a:pt x="86883" y="7043"/>
                      <a:pt x="86883" y="6200"/>
                    </a:cubicBezTo>
                    <a:lnTo>
                      <a:pt x="81689" y="5357"/>
                    </a:lnTo>
                    <a:cubicBezTo>
                      <a:pt x="81689" y="5357"/>
                      <a:pt x="81349" y="7369"/>
                      <a:pt x="81349" y="8049"/>
                    </a:cubicBezTo>
                    <a:cubicBezTo>
                      <a:pt x="81009" y="10061"/>
                      <a:pt x="79839" y="12074"/>
                      <a:pt x="78670" y="12754"/>
                    </a:cubicBezTo>
                    <a:cubicBezTo>
                      <a:pt x="77827" y="13597"/>
                      <a:pt x="76658" y="13597"/>
                      <a:pt x="75992" y="13094"/>
                    </a:cubicBezTo>
                    <a:cubicBezTo>
                      <a:pt x="73313" y="12251"/>
                      <a:pt x="70131" y="10401"/>
                      <a:pt x="70131" y="0"/>
                    </a:cubicBezTo>
                    <a:lnTo>
                      <a:pt x="64611" y="0"/>
                    </a:lnTo>
                    <a:lnTo>
                      <a:pt x="64611" y="843"/>
                    </a:lnTo>
                    <a:cubicBezTo>
                      <a:pt x="64611" y="8403"/>
                      <a:pt x="62599" y="11924"/>
                      <a:pt x="58751" y="13107"/>
                    </a:cubicBezTo>
                    <a:cubicBezTo>
                      <a:pt x="57582" y="13447"/>
                      <a:pt x="56739" y="13107"/>
                      <a:pt x="55569" y="12264"/>
                    </a:cubicBezTo>
                    <a:cubicBezTo>
                      <a:pt x="54400" y="11095"/>
                      <a:pt x="53231" y="9069"/>
                      <a:pt x="52891" y="7057"/>
                    </a:cubicBezTo>
                    <a:lnTo>
                      <a:pt x="52891" y="4704"/>
                    </a:lnTo>
                    <a:lnTo>
                      <a:pt x="47371" y="5044"/>
                    </a:lnTo>
                    <a:lnTo>
                      <a:pt x="47371" y="7397"/>
                    </a:lnTo>
                    <a:cubicBezTo>
                      <a:pt x="47371" y="9409"/>
                      <a:pt x="46528" y="11421"/>
                      <a:pt x="45032" y="12604"/>
                    </a:cubicBezTo>
                    <a:cubicBezTo>
                      <a:pt x="43863" y="13773"/>
                      <a:pt x="42693" y="14113"/>
                      <a:pt x="41524" y="13773"/>
                    </a:cubicBezTo>
                    <a:cubicBezTo>
                      <a:pt x="38343" y="12930"/>
                      <a:pt x="36833" y="11761"/>
                      <a:pt x="33992" y="4365"/>
                    </a:cubicBezTo>
                    <a:lnTo>
                      <a:pt x="28798" y="5534"/>
                    </a:lnTo>
                    <a:cubicBezTo>
                      <a:pt x="29138" y="9558"/>
                      <a:pt x="28798" y="15772"/>
                      <a:pt x="25290" y="16275"/>
                    </a:cubicBezTo>
                    <a:cubicBezTo>
                      <a:pt x="23277" y="16615"/>
                      <a:pt x="20939" y="16275"/>
                      <a:pt x="18600" y="11068"/>
                    </a:cubicBezTo>
                    <a:lnTo>
                      <a:pt x="13406" y="13080"/>
                    </a:lnTo>
                    <a:cubicBezTo>
                      <a:pt x="13746" y="16601"/>
                      <a:pt x="12237" y="19797"/>
                      <a:pt x="10225" y="20640"/>
                    </a:cubicBezTo>
                    <a:cubicBezTo>
                      <a:pt x="7886" y="21197"/>
                      <a:pt x="6159" y="20531"/>
                      <a:pt x="5031" y="18627"/>
                    </a:cubicBezTo>
                    <a:lnTo>
                      <a:pt x="4691" y="17784"/>
                    </a:lnTo>
                    <a:lnTo>
                      <a:pt x="0" y="20477"/>
                    </a:lnTo>
                    <a:lnTo>
                      <a:pt x="340" y="21319"/>
                    </a:lnTo>
                    <a:cubicBezTo>
                      <a:pt x="2679" y="25684"/>
                      <a:pt x="4691" y="27696"/>
                      <a:pt x="11380" y="25684"/>
                    </a:cubicBezTo>
                    <a:cubicBezTo>
                      <a:pt x="14562" y="24841"/>
                      <a:pt x="16574" y="22489"/>
                      <a:pt x="17744" y="19810"/>
                    </a:cubicBezTo>
                    <a:cubicBezTo>
                      <a:pt x="20082" y="21823"/>
                      <a:pt x="22938" y="22502"/>
                      <a:pt x="25942" y="22162"/>
                    </a:cubicBezTo>
                    <a:cubicBezTo>
                      <a:pt x="28621" y="21823"/>
                      <a:pt x="31463" y="20150"/>
                      <a:pt x="32972" y="15446"/>
                    </a:cubicBezTo>
                    <a:cubicBezTo>
                      <a:pt x="34984" y="17458"/>
                      <a:pt x="36820" y="18967"/>
                      <a:pt x="40001" y="19470"/>
                    </a:cubicBezTo>
                    <a:cubicBezTo>
                      <a:pt x="43183" y="19810"/>
                      <a:pt x="45861" y="19130"/>
                      <a:pt x="48200" y="16778"/>
                    </a:cubicBezTo>
                    <a:cubicBezTo>
                      <a:pt x="48540" y="16438"/>
                      <a:pt x="49369" y="15609"/>
                      <a:pt x="49709" y="14766"/>
                    </a:cubicBezTo>
                    <a:cubicBezTo>
                      <a:pt x="50049" y="15609"/>
                      <a:pt x="50879" y="15935"/>
                      <a:pt x="51219" y="16275"/>
                    </a:cubicBezTo>
                    <a:cubicBezTo>
                      <a:pt x="53557" y="18287"/>
                      <a:pt x="56412" y="18627"/>
                      <a:pt x="59077" y="17784"/>
                    </a:cubicBezTo>
                    <a:cubicBezTo>
                      <a:pt x="62585" y="16615"/>
                      <a:pt x="64938" y="14589"/>
                      <a:pt x="66610" y="12237"/>
                    </a:cubicBezTo>
                    <a:cubicBezTo>
                      <a:pt x="68119" y="14929"/>
                      <a:pt x="70458" y="16941"/>
                      <a:pt x="73639" y="17784"/>
                    </a:cubicBezTo>
                    <a:cubicBezTo>
                      <a:pt x="76318" y="18627"/>
                      <a:pt x="78833" y="18124"/>
                      <a:pt x="81172" y="16275"/>
                    </a:cubicBezTo>
                    <a:cubicBezTo>
                      <a:pt x="82015" y="15935"/>
                      <a:pt x="82341" y="15106"/>
                      <a:pt x="83184" y="14263"/>
                    </a:cubicBezTo>
                    <a:cubicBezTo>
                      <a:pt x="83524" y="14603"/>
                      <a:pt x="84027" y="15106"/>
                      <a:pt x="84027" y="15432"/>
                    </a:cubicBezTo>
                    <a:cubicBezTo>
                      <a:pt x="86366" y="18124"/>
                      <a:pt x="89547" y="19457"/>
                      <a:pt x="93069" y="18627"/>
                    </a:cubicBezTo>
                    <a:cubicBezTo>
                      <a:pt x="96251" y="18287"/>
                      <a:pt x="98263" y="16615"/>
                      <a:pt x="100098" y="14603"/>
                    </a:cubicBezTo>
                    <a:cubicBezTo>
                      <a:pt x="101608" y="19307"/>
                      <a:pt x="105292" y="20477"/>
                      <a:pt x="107631" y="20980"/>
                    </a:cubicBezTo>
                    <a:cubicBezTo>
                      <a:pt x="109970" y="21319"/>
                      <a:pt x="113151" y="20980"/>
                      <a:pt x="115830" y="18967"/>
                    </a:cubicBezTo>
                    <a:cubicBezTo>
                      <a:pt x="116999" y="21659"/>
                      <a:pt x="119338" y="23672"/>
                      <a:pt x="122193" y="24515"/>
                    </a:cubicBezTo>
                    <a:cubicBezTo>
                      <a:pt x="124871" y="24855"/>
                      <a:pt x="130895" y="26024"/>
                      <a:pt x="133913" y="19307"/>
                    </a:cubicBezTo>
                    <a:lnTo>
                      <a:pt x="128719" y="18138"/>
                    </a:lnTo>
                    <a:lnTo>
                      <a:pt x="128883" y="18301"/>
                    </a:lnTo>
                    <a:lnTo>
                      <a:pt x="128883" y="18301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F52520DD-B0B2-9B5F-FE48-FAFCF2521FA9}"/>
                  </a:ext>
                </a:extLst>
              </p:cNvPr>
              <p:cNvSpPr/>
              <p:nvPr/>
            </p:nvSpPr>
            <p:spPr>
              <a:xfrm>
                <a:off x="9923315" y="6369932"/>
                <a:ext cx="7695" cy="8049"/>
              </a:xfrm>
              <a:custGeom>
                <a:avLst/>
                <a:gdLst>
                  <a:gd name="connsiteX0" fmla="*/ 3848 w 7695"/>
                  <a:gd name="connsiteY0" fmla="*/ 0 h 8049"/>
                  <a:gd name="connsiteX1" fmla="*/ 7696 w 7695"/>
                  <a:gd name="connsiteY1" fmla="*/ 4025 h 8049"/>
                  <a:gd name="connsiteX2" fmla="*/ 3848 w 7695"/>
                  <a:gd name="connsiteY2" fmla="*/ 8049 h 8049"/>
                  <a:gd name="connsiteX3" fmla="*/ 0 w 7695"/>
                  <a:gd name="connsiteY3" fmla="*/ 4025 h 8049"/>
                  <a:gd name="connsiteX4" fmla="*/ 3848 w 7695"/>
                  <a:gd name="connsiteY4" fmla="*/ 0 h 8049"/>
                  <a:gd name="connsiteX5" fmla="*/ 3848 w 7695"/>
                  <a:gd name="connsiteY5" fmla="*/ 0 h 8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695" h="8049">
                    <a:moveTo>
                      <a:pt x="3848" y="0"/>
                    </a:moveTo>
                    <a:cubicBezTo>
                      <a:pt x="5860" y="0"/>
                      <a:pt x="7696" y="1509"/>
                      <a:pt x="7696" y="4025"/>
                    </a:cubicBezTo>
                    <a:cubicBezTo>
                      <a:pt x="7696" y="6037"/>
                      <a:pt x="6186" y="8049"/>
                      <a:pt x="3848" y="8049"/>
                    </a:cubicBezTo>
                    <a:cubicBezTo>
                      <a:pt x="1836" y="8049"/>
                      <a:pt x="0" y="6540"/>
                      <a:pt x="0" y="4025"/>
                    </a:cubicBezTo>
                    <a:cubicBezTo>
                      <a:pt x="0" y="2012"/>
                      <a:pt x="1509" y="0"/>
                      <a:pt x="3848" y="0"/>
                    </a:cubicBezTo>
                    <a:lnTo>
                      <a:pt x="3848" y="0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C5183EDE-F834-69D8-1DE8-8EB65D61BC36}"/>
                  </a:ext>
                </a:extLst>
              </p:cNvPr>
              <p:cNvSpPr/>
              <p:nvPr/>
            </p:nvSpPr>
            <p:spPr>
              <a:xfrm>
                <a:off x="9958626" y="6377152"/>
                <a:ext cx="7695" cy="8049"/>
              </a:xfrm>
              <a:custGeom>
                <a:avLst/>
                <a:gdLst>
                  <a:gd name="connsiteX0" fmla="*/ 3848 w 7695"/>
                  <a:gd name="connsiteY0" fmla="*/ 0 h 8049"/>
                  <a:gd name="connsiteX1" fmla="*/ 7696 w 7695"/>
                  <a:gd name="connsiteY1" fmla="*/ 4025 h 8049"/>
                  <a:gd name="connsiteX2" fmla="*/ 3848 w 7695"/>
                  <a:gd name="connsiteY2" fmla="*/ 8049 h 8049"/>
                  <a:gd name="connsiteX3" fmla="*/ 0 w 7695"/>
                  <a:gd name="connsiteY3" fmla="*/ 4025 h 8049"/>
                  <a:gd name="connsiteX4" fmla="*/ 3848 w 7695"/>
                  <a:gd name="connsiteY4" fmla="*/ 0 h 8049"/>
                  <a:gd name="connsiteX5" fmla="*/ 3848 w 7695"/>
                  <a:gd name="connsiteY5" fmla="*/ 0 h 8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695" h="8049">
                    <a:moveTo>
                      <a:pt x="3848" y="0"/>
                    </a:moveTo>
                    <a:cubicBezTo>
                      <a:pt x="5860" y="0"/>
                      <a:pt x="7696" y="1509"/>
                      <a:pt x="7696" y="4025"/>
                    </a:cubicBezTo>
                    <a:cubicBezTo>
                      <a:pt x="7696" y="6540"/>
                      <a:pt x="6186" y="8049"/>
                      <a:pt x="3848" y="8049"/>
                    </a:cubicBezTo>
                    <a:cubicBezTo>
                      <a:pt x="1836" y="8049"/>
                      <a:pt x="0" y="6540"/>
                      <a:pt x="0" y="4025"/>
                    </a:cubicBezTo>
                    <a:cubicBezTo>
                      <a:pt x="0" y="1509"/>
                      <a:pt x="1509" y="0"/>
                      <a:pt x="3848" y="0"/>
                    </a:cubicBezTo>
                    <a:lnTo>
                      <a:pt x="3848" y="0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B96BEFDC-8156-9F65-DA8C-5C01F4BA37B9}"/>
                  </a:ext>
                </a:extLst>
              </p:cNvPr>
              <p:cNvSpPr/>
              <p:nvPr/>
            </p:nvSpPr>
            <p:spPr>
              <a:xfrm>
                <a:off x="9856882" y="6407880"/>
                <a:ext cx="9028" cy="6050"/>
              </a:xfrm>
              <a:custGeom>
                <a:avLst/>
                <a:gdLst>
                  <a:gd name="connsiteX0" fmla="*/ 0 w 9028"/>
                  <a:gd name="connsiteY0" fmla="*/ 4038 h 6050"/>
                  <a:gd name="connsiteX1" fmla="*/ 3848 w 9028"/>
                  <a:gd name="connsiteY1" fmla="*/ 0 h 6050"/>
                  <a:gd name="connsiteX2" fmla="*/ 9028 w 9028"/>
                  <a:gd name="connsiteY2" fmla="*/ 2026 h 6050"/>
                  <a:gd name="connsiteX3" fmla="*/ 5180 w 9028"/>
                  <a:gd name="connsiteY3" fmla="*/ 6050 h 6050"/>
                  <a:gd name="connsiteX4" fmla="*/ 0 w 9028"/>
                  <a:gd name="connsiteY4" fmla="*/ 4038 h 6050"/>
                  <a:gd name="connsiteX5" fmla="*/ 0 w 9028"/>
                  <a:gd name="connsiteY5" fmla="*/ 4038 h 6050"/>
                  <a:gd name="connsiteX6" fmla="*/ 0 w 9028"/>
                  <a:gd name="connsiteY6" fmla="*/ 4038 h 6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028" h="6050">
                    <a:moveTo>
                      <a:pt x="0" y="4038"/>
                    </a:moveTo>
                    <a:lnTo>
                      <a:pt x="3848" y="0"/>
                    </a:lnTo>
                    <a:lnTo>
                      <a:pt x="9028" y="2026"/>
                    </a:lnTo>
                    <a:lnTo>
                      <a:pt x="5180" y="6050"/>
                    </a:lnTo>
                    <a:lnTo>
                      <a:pt x="0" y="4038"/>
                    </a:lnTo>
                    <a:lnTo>
                      <a:pt x="0" y="4038"/>
                    </a:lnTo>
                    <a:lnTo>
                      <a:pt x="0" y="4038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0AB4442E-0532-B9FE-E2C2-F99147BDA53B}"/>
                  </a:ext>
                </a:extLst>
              </p:cNvPr>
              <p:cNvSpPr/>
              <p:nvPr/>
            </p:nvSpPr>
            <p:spPr>
              <a:xfrm>
                <a:off x="9844792" y="6393604"/>
                <a:ext cx="130437" cy="15136"/>
              </a:xfrm>
              <a:custGeom>
                <a:avLst/>
                <a:gdLst>
                  <a:gd name="connsiteX0" fmla="*/ 3048 w 130437"/>
                  <a:gd name="connsiteY0" fmla="*/ 15119 h 15136"/>
                  <a:gd name="connsiteX1" fmla="*/ 65130 w 130437"/>
                  <a:gd name="connsiteY1" fmla="*/ 5711 h 15136"/>
                  <a:gd name="connsiteX2" fmla="*/ 127552 w 130437"/>
                  <a:gd name="connsiteY2" fmla="*/ 15119 h 15136"/>
                  <a:gd name="connsiteX3" fmla="*/ 130231 w 130437"/>
                  <a:gd name="connsiteY3" fmla="*/ 13107 h 15136"/>
                  <a:gd name="connsiteX4" fmla="*/ 129062 w 130437"/>
                  <a:gd name="connsiteY4" fmla="*/ 9912 h 15136"/>
                  <a:gd name="connsiteX5" fmla="*/ 64967 w 130437"/>
                  <a:gd name="connsiteY5" fmla="*/ 0 h 15136"/>
                  <a:gd name="connsiteX6" fmla="*/ 1376 w 130437"/>
                  <a:gd name="connsiteY6" fmla="*/ 9912 h 15136"/>
                  <a:gd name="connsiteX7" fmla="*/ 206 w 130437"/>
                  <a:gd name="connsiteY7" fmla="*/ 13107 h 15136"/>
                  <a:gd name="connsiteX8" fmla="*/ 2885 w 130437"/>
                  <a:gd name="connsiteY8" fmla="*/ 15119 h 15136"/>
                  <a:gd name="connsiteX9" fmla="*/ 3048 w 130437"/>
                  <a:gd name="connsiteY9" fmla="*/ 15119 h 15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0437" h="15136">
                    <a:moveTo>
                      <a:pt x="3048" y="15119"/>
                    </a:moveTo>
                    <a:cubicBezTo>
                      <a:pt x="26638" y="7560"/>
                      <a:pt x="40371" y="5208"/>
                      <a:pt x="65130" y="5711"/>
                    </a:cubicBezTo>
                    <a:cubicBezTo>
                      <a:pt x="90230" y="5711"/>
                      <a:pt x="104125" y="8063"/>
                      <a:pt x="127552" y="15119"/>
                    </a:cubicBezTo>
                    <a:cubicBezTo>
                      <a:pt x="127552" y="15119"/>
                      <a:pt x="129565" y="15459"/>
                      <a:pt x="130231" y="13107"/>
                    </a:cubicBezTo>
                    <a:cubicBezTo>
                      <a:pt x="131074" y="10755"/>
                      <a:pt x="129062" y="9912"/>
                      <a:pt x="129062" y="9912"/>
                    </a:cubicBezTo>
                    <a:cubicBezTo>
                      <a:pt x="105472" y="2352"/>
                      <a:pt x="90570" y="0"/>
                      <a:pt x="64967" y="0"/>
                    </a:cubicBezTo>
                    <a:cubicBezTo>
                      <a:pt x="39365" y="0"/>
                      <a:pt x="24803" y="2352"/>
                      <a:pt x="1376" y="9912"/>
                    </a:cubicBezTo>
                    <a:cubicBezTo>
                      <a:pt x="1376" y="9912"/>
                      <a:pt x="-637" y="10755"/>
                      <a:pt x="206" y="13107"/>
                    </a:cubicBezTo>
                    <a:cubicBezTo>
                      <a:pt x="546" y="15459"/>
                      <a:pt x="2885" y="15119"/>
                      <a:pt x="2885" y="15119"/>
                    </a:cubicBezTo>
                    <a:lnTo>
                      <a:pt x="3048" y="15119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D0C2E0D3-4E6C-BFF7-E0DF-94CFBEC22DED}"/>
                  </a:ext>
                </a:extLst>
              </p:cNvPr>
              <p:cNvSpPr/>
              <p:nvPr/>
            </p:nvSpPr>
            <p:spPr>
              <a:xfrm>
                <a:off x="9849432" y="6411075"/>
                <a:ext cx="119949" cy="12770"/>
              </a:xfrm>
              <a:custGeom>
                <a:avLst/>
                <a:gdLst>
                  <a:gd name="connsiteX0" fmla="*/ 3099 w 119949"/>
                  <a:gd name="connsiteY0" fmla="*/ 12590 h 12770"/>
                  <a:gd name="connsiteX1" fmla="*/ 9789 w 119949"/>
                  <a:gd name="connsiteY1" fmla="*/ 11081 h 12770"/>
                  <a:gd name="connsiteX2" fmla="*/ 60164 w 119949"/>
                  <a:gd name="connsiteY2" fmla="*/ 5208 h 12770"/>
                  <a:gd name="connsiteX3" fmla="*/ 111206 w 119949"/>
                  <a:gd name="connsiteY3" fmla="*/ 11584 h 12770"/>
                  <a:gd name="connsiteX4" fmla="*/ 117569 w 119949"/>
                  <a:gd name="connsiteY4" fmla="*/ 12754 h 12770"/>
                  <a:gd name="connsiteX5" fmla="*/ 119908 w 119949"/>
                  <a:gd name="connsiteY5" fmla="*/ 10741 h 12770"/>
                  <a:gd name="connsiteX6" fmla="*/ 118399 w 119949"/>
                  <a:gd name="connsiteY6" fmla="*/ 7546 h 12770"/>
                  <a:gd name="connsiteX7" fmla="*/ 112035 w 119949"/>
                  <a:gd name="connsiteY7" fmla="*/ 6377 h 12770"/>
                  <a:gd name="connsiteX8" fmla="*/ 59824 w 119949"/>
                  <a:gd name="connsiteY8" fmla="*/ 0 h 12770"/>
                  <a:gd name="connsiteX9" fmla="*/ 8280 w 119949"/>
                  <a:gd name="connsiteY9" fmla="*/ 6377 h 12770"/>
                  <a:gd name="connsiteX10" fmla="*/ 1590 w 119949"/>
                  <a:gd name="connsiteY10" fmla="*/ 7886 h 12770"/>
                  <a:gd name="connsiteX11" fmla="*/ 81 w 119949"/>
                  <a:gd name="connsiteY11" fmla="*/ 11081 h 12770"/>
                  <a:gd name="connsiteX12" fmla="*/ 3262 w 119949"/>
                  <a:gd name="connsiteY12" fmla="*/ 12590 h 12770"/>
                  <a:gd name="connsiteX13" fmla="*/ 3099 w 119949"/>
                  <a:gd name="connsiteY13" fmla="*/ 12590 h 12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19949" h="12770">
                    <a:moveTo>
                      <a:pt x="3099" y="12590"/>
                    </a:moveTo>
                    <a:cubicBezTo>
                      <a:pt x="5112" y="12251"/>
                      <a:pt x="7450" y="11747"/>
                      <a:pt x="9789" y="11081"/>
                    </a:cubicBezTo>
                    <a:cubicBezTo>
                      <a:pt x="21509" y="8389"/>
                      <a:pt x="35731" y="5208"/>
                      <a:pt x="60164" y="5208"/>
                    </a:cubicBezTo>
                    <a:cubicBezTo>
                      <a:pt x="80246" y="5208"/>
                      <a:pt x="93965" y="7900"/>
                      <a:pt x="111206" y="11584"/>
                    </a:cubicBezTo>
                    <a:lnTo>
                      <a:pt x="117569" y="12754"/>
                    </a:lnTo>
                    <a:cubicBezTo>
                      <a:pt x="117569" y="12754"/>
                      <a:pt x="119582" y="13094"/>
                      <a:pt x="119908" y="10741"/>
                    </a:cubicBezTo>
                    <a:cubicBezTo>
                      <a:pt x="120248" y="8389"/>
                      <a:pt x="118399" y="7546"/>
                      <a:pt x="118399" y="7546"/>
                    </a:cubicBezTo>
                    <a:lnTo>
                      <a:pt x="112035" y="6377"/>
                    </a:lnTo>
                    <a:cubicBezTo>
                      <a:pt x="94292" y="2855"/>
                      <a:pt x="80573" y="0"/>
                      <a:pt x="59824" y="0"/>
                    </a:cubicBezTo>
                    <a:cubicBezTo>
                      <a:pt x="35065" y="0"/>
                      <a:pt x="20163" y="3522"/>
                      <a:pt x="8280" y="6377"/>
                    </a:cubicBezTo>
                    <a:cubicBezTo>
                      <a:pt x="5941" y="6717"/>
                      <a:pt x="3929" y="7546"/>
                      <a:pt x="1590" y="7886"/>
                    </a:cubicBezTo>
                    <a:cubicBezTo>
                      <a:pt x="1590" y="7886"/>
                      <a:pt x="-422" y="8729"/>
                      <a:pt x="81" y="11081"/>
                    </a:cubicBezTo>
                    <a:cubicBezTo>
                      <a:pt x="1250" y="13094"/>
                      <a:pt x="3262" y="12590"/>
                      <a:pt x="3262" y="12590"/>
                    </a:cubicBezTo>
                    <a:lnTo>
                      <a:pt x="3099" y="12590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0396929D-30FD-5F68-23B4-97DA305C295A}"/>
                  </a:ext>
                </a:extLst>
              </p:cNvPr>
              <p:cNvSpPr/>
              <p:nvPr/>
            </p:nvSpPr>
            <p:spPr>
              <a:xfrm>
                <a:off x="9888168" y="6402346"/>
                <a:ext cx="9871" cy="5873"/>
              </a:xfrm>
              <a:custGeom>
                <a:avLst/>
                <a:gdLst>
                  <a:gd name="connsiteX0" fmla="*/ 0 w 9871"/>
                  <a:gd name="connsiteY0" fmla="*/ 3522 h 5873"/>
                  <a:gd name="connsiteX1" fmla="*/ 4691 w 9871"/>
                  <a:gd name="connsiteY1" fmla="*/ 0 h 5873"/>
                  <a:gd name="connsiteX2" fmla="*/ 9871 w 9871"/>
                  <a:gd name="connsiteY2" fmla="*/ 2679 h 5873"/>
                  <a:gd name="connsiteX3" fmla="*/ 5194 w 9871"/>
                  <a:gd name="connsiteY3" fmla="*/ 5874 h 5873"/>
                  <a:gd name="connsiteX4" fmla="*/ 0 w 9871"/>
                  <a:gd name="connsiteY4" fmla="*/ 3522 h 5873"/>
                  <a:gd name="connsiteX5" fmla="*/ 0 w 9871"/>
                  <a:gd name="connsiteY5" fmla="*/ 3522 h 5873"/>
                  <a:gd name="connsiteX6" fmla="*/ 0 w 9871"/>
                  <a:gd name="connsiteY6" fmla="*/ 3522 h 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871" h="5873">
                    <a:moveTo>
                      <a:pt x="0" y="3522"/>
                    </a:moveTo>
                    <a:lnTo>
                      <a:pt x="4691" y="0"/>
                    </a:lnTo>
                    <a:lnTo>
                      <a:pt x="9871" y="2679"/>
                    </a:lnTo>
                    <a:lnTo>
                      <a:pt x="5194" y="5874"/>
                    </a:lnTo>
                    <a:lnTo>
                      <a:pt x="0" y="3522"/>
                    </a:lnTo>
                    <a:lnTo>
                      <a:pt x="0" y="3522"/>
                    </a:lnTo>
                    <a:lnTo>
                      <a:pt x="0" y="3522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129807AF-C4D1-25E9-6B9F-C8850F97B456}"/>
                  </a:ext>
                </a:extLst>
              </p:cNvPr>
              <p:cNvSpPr/>
              <p:nvPr/>
            </p:nvSpPr>
            <p:spPr>
              <a:xfrm>
                <a:off x="9965335" y="6409411"/>
                <a:ext cx="7453" cy="9223"/>
              </a:xfrm>
              <a:custGeom>
                <a:avLst/>
                <a:gdLst>
                  <a:gd name="connsiteX0" fmla="*/ 7010 w 7453"/>
                  <a:gd name="connsiteY0" fmla="*/ 6029 h 9223"/>
                  <a:gd name="connsiteX1" fmla="*/ 6670 w 7453"/>
                  <a:gd name="connsiteY1" fmla="*/ 155 h 9223"/>
                  <a:gd name="connsiteX2" fmla="*/ 307 w 7453"/>
                  <a:gd name="connsiteY2" fmla="*/ 2507 h 9223"/>
                  <a:gd name="connsiteX3" fmla="*/ 3488 w 7453"/>
                  <a:gd name="connsiteY3" fmla="*/ 9224 h 9223"/>
                  <a:gd name="connsiteX4" fmla="*/ 6996 w 7453"/>
                  <a:gd name="connsiteY4" fmla="*/ 6029 h 9223"/>
                  <a:gd name="connsiteX5" fmla="*/ 6996 w 7453"/>
                  <a:gd name="connsiteY5" fmla="*/ 6029 h 9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453" h="9223">
                    <a:moveTo>
                      <a:pt x="7010" y="6029"/>
                    </a:moveTo>
                    <a:cubicBezTo>
                      <a:pt x="8179" y="3676"/>
                      <a:pt x="6670" y="155"/>
                      <a:pt x="6670" y="155"/>
                    </a:cubicBezTo>
                    <a:cubicBezTo>
                      <a:pt x="4658" y="-185"/>
                      <a:pt x="1150" y="-185"/>
                      <a:pt x="307" y="2507"/>
                    </a:cubicBezTo>
                    <a:cubicBezTo>
                      <a:pt x="-536" y="5199"/>
                      <a:pt x="307" y="7212"/>
                      <a:pt x="3488" y="9224"/>
                    </a:cubicBezTo>
                    <a:cubicBezTo>
                      <a:pt x="3148" y="8884"/>
                      <a:pt x="4997" y="8381"/>
                      <a:pt x="6996" y="6029"/>
                    </a:cubicBezTo>
                    <a:lnTo>
                      <a:pt x="6996" y="6029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41F63D7F-9AA4-077F-B753-92D7808EFEB1}"/>
                  </a:ext>
                </a:extLst>
              </p:cNvPr>
              <p:cNvSpPr/>
              <p:nvPr/>
            </p:nvSpPr>
            <p:spPr>
              <a:xfrm>
                <a:off x="9953432" y="6407880"/>
                <a:ext cx="9041" cy="6050"/>
              </a:xfrm>
              <a:custGeom>
                <a:avLst/>
                <a:gdLst>
                  <a:gd name="connsiteX0" fmla="*/ 9042 w 9041"/>
                  <a:gd name="connsiteY0" fmla="*/ 4038 h 6050"/>
                  <a:gd name="connsiteX1" fmla="*/ 5194 w 9041"/>
                  <a:gd name="connsiteY1" fmla="*/ 0 h 6050"/>
                  <a:gd name="connsiteX2" fmla="*/ 0 w 9041"/>
                  <a:gd name="connsiteY2" fmla="*/ 2026 h 6050"/>
                  <a:gd name="connsiteX3" fmla="*/ 3848 w 9041"/>
                  <a:gd name="connsiteY3" fmla="*/ 6050 h 6050"/>
                  <a:gd name="connsiteX4" fmla="*/ 9042 w 9041"/>
                  <a:gd name="connsiteY4" fmla="*/ 4038 h 6050"/>
                  <a:gd name="connsiteX5" fmla="*/ 9042 w 9041"/>
                  <a:gd name="connsiteY5" fmla="*/ 4038 h 6050"/>
                  <a:gd name="connsiteX6" fmla="*/ 9042 w 9041"/>
                  <a:gd name="connsiteY6" fmla="*/ 4038 h 6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041" h="6050">
                    <a:moveTo>
                      <a:pt x="9042" y="4038"/>
                    </a:moveTo>
                    <a:lnTo>
                      <a:pt x="5194" y="0"/>
                    </a:lnTo>
                    <a:lnTo>
                      <a:pt x="0" y="2026"/>
                    </a:lnTo>
                    <a:lnTo>
                      <a:pt x="3848" y="6050"/>
                    </a:lnTo>
                    <a:lnTo>
                      <a:pt x="9042" y="4038"/>
                    </a:lnTo>
                    <a:lnTo>
                      <a:pt x="9042" y="4038"/>
                    </a:lnTo>
                    <a:lnTo>
                      <a:pt x="9042" y="4038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3D452D1B-7BB6-9D90-D823-5C003B21A318}"/>
                  </a:ext>
                </a:extLst>
              </p:cNvPr>
              <p:cNvSpPr/>
              <p:nvPr/>
            </p:nvSpPr>
            <p:spPr>
              <a:xfrm>
                <a:off x="9921140" y="6402346"/>
                <a:ext cx="9531" cy="5873"/>
              </a:xfrm>
              <a:custGeom>
                <a:avLst/>
                <a:gdLst>
                  <a:gd name="connsiteX0" fmla="*/ 9531 w 9531"/>
                  <a:gd name="connsiteY0" fmla="*/ 3522 h 5873"/>
                  <a:gd name="connsiteX1" fmla="*/ 5180 w 9531"/>
                  <a:gd name="connsiteY1" fmla="*/ 0 h 5873"/>
                  <a:gd name="connsiteX2" fmla="*/ 0 w 9531"/>
                  <a:gd name="connsiteY2" fmla="*/ 2679 h 5873"/>
                  <a:gd name="connsiteX3" fmla="*/ 4677 w 9531"/>
                  <a:gd name="connsiteY3" fmla="*/ 5874 h 5873"/>
                  <a:gd name="connsiteX4" fmla="*/ 9368 w 9531"/>
                  <a:gd name="connsiteY4" fmla="*/ 3522 h 5873"/>
                  <a:gd name="connsiteX5" fmla="*/ 9531 w 9531"/>
                  <a:gd name="connsiteY5" fmla="*/ 3522 h 5873"/>
                  <a:gd name="connsiteX6" fmla="*/ 9531 w 9531"/>
                  <a:gd name="connsiteY6" fmla="*/ 3522 h 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31" h="5873">
                    <a:moveTo>
                      <a:pt x="9531" y="3522"/>
                    </a:moveTo>
                    <a:lnTo>
                      <a:pt x="5180" y="0"/>
                    </a:lnTo>
                    <a:lnTo>
                      <a:pt x="0" y="2679"/>
                    </a:lnTo>
                    <a:lnTo>
                      <a:pt x="4677" y="5874"/>
                    </a:lnTo>
                    <a:lnTo>
                      <a:pt x="9368" y="3522"/>
                    </a:lnTo>
                    <a:lnTo>
                      <a:pt x="9531" y="3522"/>
                    </a:lnTo>
                    <a:lnTo>
                      <a:pt x="9531" y="3522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CC6E8F36-F400-DF13-9DD8-B235E181A509}"/>
                  </a:ext>
                </a:extLst>
              </p:cNvPr>
              <p:cNvSpPr/>
              <p:nvPr/>
            </p:nvSpPr>
            <p:spPr>
              <a:xfrm>
                <a:off x="9935007" y="6402909"/>
                <a:ext cx="14943" cy="9089"/>
              </a:xfrm>
              <a:custGeom>
                <a:avLst/>
                <a:gdLst>
                  <a:gd name="connsiteX0" fmla="*/ 14917 w 14943"/>
                  <a:gd name="connsiteY0" fmla="*/ 5814 h 9089"/>
                  <a:gd name="connsiteX1" fmla="*/ 8228 w 14943"/>
                  <a:gd name="connsiteY1" fmla="*/ 266 h 9089"/>
                  <a:gd name="connsiteX2" fmla="*/ 29 w 14943"/>
                  <a:gd name="connsiteY2" fmla="*/ 3462 h 9089"/>
                  <a:gd name="connsiteX3" fmla="*/ 6719 w 14943"/>
                  <a:gd name="connsiteY3" fmla="*/ 9009 h 9089"/>
                  <a:gd name="connsiteX4" fmla="*/ 14917 w 14943"/>
                  <a:gd name="connsiteY4" fmla="*/ 5814 h 9089"/>
                  <a:gd name="connsiteX5" fmla="*/ 14917 w 14943"/>
                  <a:gd name="connsiteY5" fmla="*/ 5814 h 9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943" h="9089">
                    <a:moveTo>
                      <a:pt x="14917" y="5814"/>
                    </a:moveTo>
                    <a:cubicBezTo>
                      <a:pt x="15257" y="3122"/>
                      <a:pt x="12239" y="1109"/>
                      <a:pt x="8228" y="266"/>
                    </a:cubicBezTo>
                    <a:cubicBezTo>
                      <a:pt x="4380" y="-577"/>
                      <a:pt x="369" y="606"/>
                      <a:pt x="29" y="3462"/>
                    </a:cubicBezTo>
                    <a:cubicBezTo>
                      <a:pt x="-311" y="6154"/>
                      <a:pt x="2368" y="8166"/>
                      <a:pt x="6719" y="9009"/>
                    </a:cubicBezTo>
                    <a:cubicBezTo>
                      <a:pt x="10566" y="9349"/>
                      <a:pt x="14577" y="8669"/>
                      <a:pt x="14917" y="5814"/>
                    </a:cubicBezTo>
                    <a:lnTo>
                      <a:pt x="14917" y="5814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C6C7338B-4766-E7A2-1317-8BD863E0976B}"/>
                  </a:ext>
                </a:extLst>
              </p:cNvPr>
              <p:cNvSpPr/>
              <p:nvPr/>
            </p:nvSpPr>
            <p:spPr>
              <a:xfrm>
                <a:off x="9989067" y="6418281"/>
                <a:ext cx="15494" cy="12440"/>
              </a:xfrm>
              <a:custGeom>
                <a:avLst/>
                <a:gdLst>
                  <a:gd name="connsiteX0" fmla="*/ 11885 w 15494"/>
                  <a:gd name="connsiteY0" fmla="*/ 3875 h 12440"/>
                  <a:gd name="connsiteX1" fmla="*/ 13394 w 15494"/>
                  <a:gd name="connsiteY1" fmla="*/ 4215 h 12440"/>
                  <a:gd name="connsiteX2" fmla="*/ 11885 w 15494"/>
                  <a:gd name="connsiteY2" fmla="*/ 8579 h 12440"/>
                  <a:gd name="connsiteX3" fmla="*/ 8377 w 15494"/>
                  <a:gd name="connsiteY3" fmla="*/ 8240 h 12440"/>
                  <a:gd name="connsiteX4" fmla="*/ 8037 w 15494"/>
                  <a:gd name="connsiteY4" fmla="*/ 7397 h 12440"/>
                  <a:gd name="connsiteX5" fmla="*/ 7697 w 15494"/>
                  <a:gd name="connsiteY5" fmla="*/ 7397 h 12440"/>
                  <a:gd name="connsiteX6" fmla="*/ 8037 w 15494"/>
                  <a:gd name="connsiteY6" fmla="*/ 9409 h 12440"/>
                  <a:gd name="connsiteX7" fmla="*/ 13557 w 15494"/>
                  <a:gd name="connsiteY7" fmla="*/ 10578 h 12440"/>
                  <a:gd name="connsiteX8" fmla="*/ 14727 w 15494"/>
                  <a:gd name="connsiteY8" fmla="*/ 4704 h 12440"/>
                  <a:gd name="connsiteX9" fmla="*/ 13217 w 15494"/>
                  <a:gd name="connsiteY9" fmla="*/ 2352 h 12440"/>
                  <a:gd name="connsiteX10" fmla="*/ 12048 w 15494"/>
                  <a:gd name="connsiteY10" fmla="*/ 340 h 12440"/>
                  <a:gd name="connsiteX11" fmla="*/ 11708 w 15494"/>
                  <a:gd name="connsiteY11" fmla="*/ 0 h 12440"/>
                  <a:gd name="connsiteX12" fmla="*/ 10865 w 15494"/>
                  <a:gd name="connsiteY12" fmla="*/ 2692 h 12440"/>
                  <a:gd name="connsiteX13" fmla="*/ 3333 w 15494"/>
                  <a:gd name="connsiteY13" fmla="*/ 7397 h 12440"/>
                  <a:gd name="connsiteX14" fmla="*/ 151 w 15494"/>
                  <a:gd name="connsiteY14" fmla="*/ 7736 h 12440"/>
                  <a:gd name="connsiteX15" fmla="*/ 151 w 15494"/>
                  <a:gd name="connsiteY15" fmla="*/ 8076 h 12440"/>
                  <a:gd name="connsiteX16" fmla="*/ 1320 w 15494"/>
                  <a:gd name="connsiteY16" fmla="*/ 10089 h 12440"/>
                  <a:gd name="connsiteX17" fmla="*/ 2490 w 15494"/>
                  <a:gd name="connsiteY17" fmla="*/ 12101 h 12440"/>
                  <a:gd name="connsiteX18" fmla="*/ 2830 w 15494"/>
                  <a:gd name="connsiteY18" fmla="*/ 12441 h 12440"/>
                  <a:gd name="connsiteX19" fmla="*/ 3999 w 15494"/>
                  <a:gd name="connsiteY19" fmla="*/ 9749 h 12440"/>
                  <a:gd name="connsiteX20" fmla="*/ 11858 w 15494"/>
                  <a:gd name="connsiteY20" fmla="*/ 3875 h 12440"/>
                  <a:gd name="connsiteX21" fmla="*/ 11858 w 15494"/>
                  <a:gd name="connsiteY21" fmla="*/ 3875 h 12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494" h="12440">
                    <a:moveTo>
                      <a:pt x="11885" y="3875"/>
                    </a:moveTo>
                    <a:cubicBezTo>
                      <a:pt x="11885" y="3875"/>
                      <a:pt x="13054" y="3535"/>
                      <a:pt x="13394" y="4215"/>
                    </a:cubicBezTo>
                    <a:cubicBezTo>
                      <a:pt x="14903" y="6567"/>
                      <a:pt x="12225" y="8240"/>
                      <a:pt x="11885" y="8579"/>
                    </a:cubicBezTo>
                    <a:cubicBezTo>
                      <a:pt x="11545" y="8919"/>
                      <a:pt x="9546" y="9749"/>
                      <a:pt x="8377" y="8240"/>
                    </a:cubicBezTo>
                    <a:cubicBezTo>
                      <a:pt x="8037" y="7900"/>
                      <a:pt x="8037" y="7397"/>
                      <a:pt x="8037" y="7397"/>
                    </a:cubicBezTo>
                    <a:lnTo>
                      <a:pt x="7697" y="7397"/>
                    </a:lnTo>
                    <a:cubicBezTo>
                      <a:pt x="7697" y="7397"/>
                      <a:pt x="7357" y="7736"/>
                      <a:pt x="8037" y="9409"/>
                    </a:cubicBezTo>
                    <a:cubicBezTo>
                      <a:pt x="9206" y="10918"/>
                      <a:pt x="11219" y="11761"/>
                      <a:pt x="13557" y="10578"/>
                    </a:cubicBezTo>
                    <a:cubicBezTo>
                      <a:pt x="15896" y="9069"/>
                      <a:pt x="15896" y="6554"/>
                      <a:pt x="14727" y="4704"/>
                    </a:cubicBezTo>
                    <a:cubicBezTo>
                      <a:pt x="13884" y="3535"/>
                      <a:pt x="13557" y="2692"/>
                      <a:pt x="13217" y="2352"/>
                    </a:cubicBezTo>
                    <a:cubicBezTo>
                      <a:pt x="12374" y="1183"/>
                      <a:pt x="12048" y="340"/>
                      <a:pt x="12048" y="340"/>
                    </a:cubicBezTo>
                    <a:lnTo>
                      <a:pt x="11708" y="0"/>
                    </a:lnTo>
                    <a:cubicBezTo>
                      <a:pt x="11708" y="0"/>
                      <a:pt x="12878" y="1509"/>
                      <a:pt x="10865" y="2692"/>
                    </a:cubicBezTo>
                    <a:lnTo>
                      <a:pt x="3333" y="7397"/>
                    </a:lnTo>
                    <a:cubicBezTo>
                      <a:pt x="994" y="8566"/>
                      <a:pt x="994" y="7397"/>
                      <a:pt x="151" y="7736"/>
                    </a:cubicBezTo>
                    <a:cubicBezTo>
                      <a:pt x="-189" y="7736"/>
                      <a:pt x="151" y="8076"/>
                      <a:pt x="151" y="8076"/>
                    </a:cubicBezTo>
                    <a:cubicBezTo>
                      <a:pt x="151" y="8076"/>
                      <a:pt x="994" y="9246"/>
                      <a:pt x="1320" y="10089"/>
                    </a:cubicBezTo>
                    <a:cubicBezTo>
                      <a:pt x="1660" y="10429"/>
                      <a:pt x="1660" y="11258"/>
                      <a:pt x="2490" y="12101"/>
                    </a:cubicBezTo>
                    <a:cubicBezTo>
                      <a:pt x="2490" y="12101"/>
                      <a:pt x="2598" y="12210"/>
                      <a:pt x="2830" y="12441"/>
                    </a:cubicBezTo>
                    <a:cubicBezTo>
                      <a:pt x="2830" y="12441"/>
                      <a:pt x="1987" y="10932"/>
                      <a:pt x="3999" y="9749"/>
                    </a:cubicBezTo>
                    <a:lnTo>
                      <a:pt x="11858" y="3875"/>
                    </a:lnTo>
                    <a:lnTo>
                      <a:pt x="11858" y="3875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A9460255-2BAA-98C5-5058-55CB7A931954}"/>
                  </a:ext>
                </a:extLst>
              </p:cNvPr>
              <p:cNvSpPr/>
              <p:nvPr/>
            </p:nvSpPr>
            <p:spPr>
              <a:xfrm>
                <a:off x="10003378" y="6454842"/>
                <a:ext cx="14708" cy="12482"/>
              </a:xfrm>
              <a:custGeom>
                <a:avLst/>
                <a:gdLst>
                  <a:gd name="connsiteX0" fmla="*/ 13808 w 14708"/>
                  <a:gd name="connsiteY0" fmla="*/ 10307 h 12482"/>
                  <a:gd name="connsiteX1" fmla="*/ 14651 w 14708"/>
                  <a:gd name="connsiteY1" fmla="*/ 9967 h 12482"/>
                  <a:gd name="connsiteX2" fmla="*/ 13808 w 14708"/>
                  <a:gd name="connsiteY2" fmla="*/ 9627 h 12482"/>
                  <a:gd name="connsiteX3" fmla="*/ 14651 w 14708"/>
                  <a:gd name="connsiteY3" fmla="*/ 5262 h 12482"/>
                  <a:gd name="connsiteX4" fmla="*/ 5949 w 14708"/>
                  <a:gd name="connsiteY4" fmla="*/ 55 h 12482"/>
                  <a:gd name="connsiteX5" fmla="*/ 89 w 14708"/>
                  <a:gd name="connsiteY5" fmla="*/ 6772 h 12482"/>
                  <a:gd name="connsiteX6" fmla="*/ 2768 w 14708"/>
                  <a:gd name="connsiteY6" fmla="*/ 11979 h 12482"/>
                  <a:gd name="connsiteX7" fmla="*/ 3108 w 14708"/>
                  <a:gd name="connsiteY7" fmla="*/ 11979 h 12482"/>
                  <a:gd name="connsiteX8" fmla="*/ 4617 w 14708"/>
                  <a:gd name="connsiteY8" fmla="*/ 11639 h 12482"/>
                  <a:gd name="connsiteX9" fmla="*/ 6956 w 14708"/>
                  <a:gd name="connsiteY9" fmla="*/ 12482 h 12482"/>
                  <a:gd name="connsiteX10" fmla="*/ 7296 w 14708"/>
                  <a:gd name="connsiteY10" fmla="*/ 12142 h 12482"/>
                  <a:gd name="connsiteX11" fmla="*/ 6956 w 14708"/>
                  <a:gd name="connsiteY11" fmla="*/ 10130 h 12482"/>
                  <a:gd name="connsiteX12" fmla="*/ 6616 w 14708"/>
                  <a:gd name="connsiteY12" fmla="*/ 7778 h 12482"/>
                  <a:gd name="connsiteX13" fmla="*/ 6276 w 14708"/>
                  <a:gd name="connsiteY13" fmla="*/ 6935 h 12482"/>
                  <a:gd name="connsiteX14" fmla="*/ 3937 w 14708"/>
                  <a:gd name="connsiteY14" fmla="*/ 9287 h 12482"/>
                  <a:gd name="connsiteX15" fmla="*/ 756 w 14708"/>
                  <a:gd name="connsiteY15" fmla="*/ 6595 h 12482"/>
                  <a:gd name="connsiteX16" fmla="*/ 6616 w 14708"/>
                  <a:gd name="connsiteY16" fmla="*/ 1890 h 12482"/>
                  <a:gd name="connsiteX17" fmla="*/ 13305 w 14708"/>
                  <a:gd name="connsiteY17" fmla="*/ 4582 h 12482"/>
                  <a:gd name="connsiteX18" fmla="*/ 9797 w 14708"/>
                  <a:gd name="connsiteY18" fmla="*/ 10130 h 12482"/>
                  <a:gd name="connsiteX19" fmla="*/ 10137 w 14708"/>
                  <a:gd name="connsiteY19" fmla="*/ 10470 h 12482"/>
                  <a:gd name="connsiteX20" fmla="*/ 13645 w 14708"/>
                  <a:gd name="connsiteY20" fmla="*/ 10470 h 12482"/>
                  <a:gd name="connsiteX21" fmla="*/ 13808 w 14708"/>
                  <a:gd name="connsiteY21" fmla="*/ 10307 h 12482"/>
                  <a:gd name="connsiteX22" fmla="*/ 13808 w 14708"/>
                  <a:gd name="connsiteY22" fmla="*/ 10307 h 12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4708" h="12482">
                    <a:moveTo>
                      <a:pt x="13808" y="10307"/>
                    </a:moveTo>
                    <a:cubicBezTo>
                      <a:pt x="13808" y="10307"/>
                      <a:pt x="14651" y="10307"/>
                      <a:pt x="14651" y="9967"/>
                    </a:cubicBezTo>
                    <a:cubicBezTo>
                      <a:pt x="14651" y="9627"/>
                      <a:pt x="14311" y="9627"/>
                      <a:pt x="13808" y="9627"/>
                    </a:cubicBezTo>
                    <a:cubicBezTo>
                      <a:pt x="13808" y="9287"/>
                      <a:pt x="14978" y="7615"/>
                      <a:pt x="14651" y="5262"/>
                    </a:cubicBezTo>
                    <a:cubicBezTo>
                      <a:pt x="14311" y="898"/>
                      <a:pt x="9457" y="-285"/>
                      <a:pt x="5949" y="55"/>
                    </a:cubicBezTo>
                    <a:cubicBezTo>
                      <a:pt x="4440" y="395"/>
                      <a:pt x="-740" y="1564"/>
                      <a:pt x="89" y="6772"/>
                    </a:cubicBezTo>
                    <a:cubicBezTo>
                      <a:pt x="429" y="8784"/>
                      <a:pt x="1599" y="10293"/>
                      <a:pt x="2768" y="11979"/>
                    </a:cubicBezTo>
                    <a:lnTo>
                      <a:pt x="3108" y="11979"/>
                    </a:lnTo>
                    <a:cubicBezTo>
                      <a:pt x="3108" y="11979"/>
                      <a:pt x="3951" y="11979"/>
                      <a:pt x="4617" y="11639"/>
                    </a:cubicBezTo>
                    <a:cubicBezTo>
                      <a:pt x="7296" y="11299"/>
                      <a:pt x="6126" y="12482"/>
                      <a:pt x="6956" y="12482"/>
                    </a:cubicBezTo>
                    <a:cubicBezTo>
                      <a:pt x="6956" y="12482"/>
                      <a:pt x="7064" y="12373"/>
                      <a:pt x="7296" y="12142"/>
                    </a:cubicBezTo>
                    <a:cubicBezTo>
                      <a:pt x="7296" y="12142"/>
                      <a:pt x="6956" y="10973"/>
                      <a:pt x="6956" y="10130"/>
                    </a:cubicBezTo>
                    <a:cubicBezTo>
                      <a:pt x="6956" y="9287"/>
                      <a:pt x="6956" y="8621"/>
                      <a:pt x="6616" y="7778"/>
                    </a:cubicBezTo>
                    <a:cubicBezTo>
                      <a:pt x="6616" y="7438"/>
                      <a:pt x="6616" y="6935"/>
                      <a:pt x="6276" y="6935"/>
                    </a:cubicBezTo>
                    <a:cubicBezTo>
                      <a:pt x="5433" y="6935"/>
                      <a:pt x="7119" y="8947"/>
                      <a:pt x="3937" y="9287"/>
                    </a:cubicBezTo>
                    <a:cubicBezTo>
                      <a:pt x="2768" y="9287"/>
                      <a:pt x="1259" y="9627"/>
                      <a:pt x="756" y="6595"/>
                    </a:cubicBezTo>
                    <a:cubicBezTo>
                      <a:pt x="416" y="3903"/>
                      <a:pt x="3937" y="2230"/>
                      <a:pt x="6616" y="1890"/>
                    </a:cubicBezTo>
                    <a:cubicBezTo>
                      <a:pt x="11810" y="1047"/>
                      <a:pt x="13305" y="3060"/>
                      <a:pt x="13305" y="4582"/>
                    </a:cubicBezTo>
                    <a:cubicBezTo>
                      <a:pt x="14148" y="8947"/>
                      <a:pt x="9457" y="9790"/>
                      <a:pt x="9797" y="10130"/>
                    </a:cubicBezTo>
                    <a:cubicBezTo>
                      <a:pt x="9797" y="10130"/>
                      <a:pt x="9906" y="10239"/>
                      <a:pt x="10137" y="10470"/>
                    </a:cubicBezTo>
                    <a:lnTo>
                      <a:pt x="13645" y="10470"/>
                    </a:lnTo>
                    <a:lnTo>
                      <a:pt x="13808" y="10307"/>
                    </a:lnTo>
                    <a:lnTo>
                      <a:pt x="13808" y="10307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E46133B0-B8E3-639B-F6EB-5407E1982437}"/>
                  </a:ext>
                </a:extLst>
              </p:cNvPr>
              <p:cNvSpPr/>
              <p:nvPr/>
            </p:nvSpPr>
            <p:spPr>
              <a:xfrm>
                <a:off x="10003141" y="6479262"/>
                <a:ext cx="14738" cy="10238"/>
              </a:xfrm>
              <a:custGeom>
                <a:avLst/>
                <a:gdLst>
                  <a:gd name="connsiteX0" fmla="*/ 12373 w 14738"/>
                  <a:gd name="connsiteY0" fmla="*/ 5194 h 10238"/>
                  <a:gd name="connsiteX1" fmla="*/ 13542 w 14738"/>
                  <a:gd name="connsiteY1" fmla="*/ 7546 h 10238"/>
                  <a:gd name="connsiteX2" fmla="*/ 10864 w 14738"/>
                  <a:gd name="connsiteY2" fmla="*/ 9898 h 10238"/>
                  <a:gd name="connsiteX3" fmla="*/ 11707 w 14738"/>
                  <a:gd name="connsiteY3" fmla="*/ 10238 h 10238"/>
                  <a:gd name="connsiteX4" fmla="*/ 13719 w 14738"/>
                  <a:gd name="connsiteY4" fmla="*/ 10238 h 10238"/>
                  <a:gd name="connsiteX5" fmla="*/ 14059 w 14738"/>
                  <a:gd name="connsiteY5" fmla="*/ 9898 h 10238"/>
                  <a:gd name="connsiteX6" fmla="*/ 14399 w 14738"/>
                  <a:gd name="connsiteY6" fmla="*/ 5874 h 10238"/>
                  <a:gd name="connsiteX7" fmla="*/ 14739 w 14738"/>
                  <a:gd name="connsiteY7" fmla="*/ 1509 h 10238"/>
                  <a:gd name="connsiteX8" fmla="*/ 14399 w 14738"/>
                  <a:gd name="connsiteY8" fmla="*/ 1169 h 10238"/>
                  <a:gd name="connsiteX9" fmla="*/ 12060 w 14738"/>
                  <a:gd name="connsiteY9" fmla="*/ 2679 h 10238"/>
                  <a:gd name="connsiteX10" fmla="*/ 2692 w 14738"/>
                  <a:gd name="connsiteY10" fmla="*/ 1509 h 10238"/>
                  <a:gd name="connsiteX11" fmla="*/ 680 w 14738"/>
                  <a:gd name="connsiteY11" fmla="*/ 0 h 10238"/>
                  <a:gd name="connsiteX12" fmla="*/ 340 w 14738"/>
                  <a:gd name="connsiteY12" fmla="*/ 340 h 10238"/>
                  <a:gd name="connsiteX13" fmla="*/ 340 w 14738"/>
                  <a:gd name="connsiteY13" fmla="*/ 2692 h 10238"/>
                  <a:gd name="connsiteX14" fmla="*/ 0 w 14738"/>
                  <a:gd name="connsiteY14" fmla="*/ 7057 h 10238"/>
                  <a:gd name="connsiteX15" fmla="*/ 3182 w 14738"/>
                  <a:gd name="connsiteY15" fmla="*/ 9749 h 10238"/>
                  <a:gd name="connsiteX16" fmla="*/ 3522 w 14738"/>
                  <a:gd name="connsiteY16" fmla="*/ 9749 h 10238"/>
                  <a:gd name="connsiteX17" fmla="*/ 1509 w 14738"/>
                  <a:gd name="connsiteY17" fmla="*/ 4541 h 10238"/>
                  <a:gd name="connsiteX18" fmla="*/ 3522 w 14738"/>
                  <a:gd name="connsiteY18" fmla="*/ 3698 h 10238"/>
                  <a:gd name="connsiteX19" fmla="*/ 6200 w 14738"/>
                  <a:gd name="connsiteY19" fmla="*/ 4038 h 10238"/>
                  <a:gd name="connsiteX20" fmla="*/ 7369 w 14738"/>
                  <a:gd name="connsiteY20" fmla="*/ 4881 h 10238"/>
                  <a:gd name="connsiteX21" fmla="*/ 7369 w 14738"/>
                  <a:gd name="connsiteY21" fmla="*/ 6050 h 10238"/>
                  <a:gd name="connsiteX22" fmla="*/ 5031 w 14738"/>
                  <a:gd name="connsiteY22" fmla="*/ 7560 h 10238"/>
                  <a:gd name="connsiteX23" fmla="*/ 5874 w 14738"/>
                  <a:gd name="connsiteY23" fmla="*/ 7900 h 10238"/>
                  <a:gd name="connsiteX24" fmla="*/ 9382 w 14738"/>
                  <a:gd name="connsiteY24" fmla="*/ 8240 h 10238"/>
                  <a:gd name="connsiteX25" fmla="*/ 9722 w 14738"/>
                  <a:gd name="connsiteY25" fmla="*/ 7900 h 10238"/>
                  <a:gd name="connsiteX26" fmla="*/ 8212 w 14738"/>
                  <a:gd name="connsiteY26" fmla="*/ 5887 h 10238"/>
                  <a:gd name="connsiteX27" fmla="*/ 8212 w 14738"/>
                  <a:gd name="connsiteY27" fmla="*/ 4718 h 10238"/>
                  <a:gd name="connsiteX28" fmla="*/ 9382 w 14738"/>
                  <a:gd name="connsiteY28" fmla="*/ 3875 h 10238"/>
                  <a:gd name="connsiteX29" fmla="*/ 12563 w 14738"/>
                  <a:gd name="connsiteY29" fmla="*/ 4718 h 10238"/>
                  <a:gd name="connsiteX30" fmla="*/ 12400 w 14738"/>
                  <a:gd name="connsiteY30" fmla="*/ 5221 h 10238"/>
                  <a:gd name="connsiteX31" fmla="*/ 12400 w 14738"/>
                  <a:gd name="connsiteY31" fmla="*/ 5221 h 10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4738" h="10238">
                    <a:moveTo>
                      <a:pt x="12373" y="5194"/>
                    </a:moveTo>
                    <a:cubicBezTo>
                      <a:pt x="13882" y="5194"/>
                      <a:pt x="13882" y="5534"/>
                      <a:pt x="13542" y="7546"/>
                    </a:cubicBezTo>
                    <a:cubicBezTo>
                      <a:pt x="13202" y="10741"/>
                      <a:pt x="10864" y="9055"/>
                      <a:pt x="10864" y="9898"/>
                    </a:cubicBezTo>
                    <a:cubicBezTo>
                      <a:pt x="10864" y="10238"/>
                      <a:pt x="11707" y="10238"/>
                      <a:pt x="11707" y="10238"/>
                    </a:cubicBezTo>
                    <a:lnTo>
                      <a:pt x="13719" y="10238"/>
                    </a:lnTo>
                    <a:cubicBezTo>
                      <a:pt x="13719" y="10238"/>
                      <a:pt x="14059" y="10238"/>
                      <a:pt x="14059" y="9898"/>
                    </a:cubicBezTo>
                    <a:cubicBezTo>
                      <a:pt x="14059" y="8389"/>
                      <a:pt x="14399" y="7206"/>
                      <a:pt x="14399" y="5874"/>
                    </a:cubicBezTo>
                    <a:cubicBezTo>
                      <a:pt x="14739" y="3182"/>
                      <a:pt x="14739" y="1849"/>
                      <a:pt x="14739" y="1509"/>
                    </a:cubicBezTo>
                    <a:cubicBezTo>
                      <a:pt x="14739" y="1169"/>
                      <a:pt x="14739" y="1169"/>
                      <a:pt x="14399" y="1169"/>
                    </a:cubicBezTo>
                    <a:cubicBezTo>
                      <a:pt x="13556" y="1169"/>
                      <a:pt x="14059" y="3182"/>
                      <a:pt x="12060" y="2679"/>
                    </a:cubicBezTo>
                    <a:lnTo>
                      <a:pt x="2692" y="1509"/>
                    </a:lnTo>
                    <a:cubicBezTo>
                      <a:pt x="354" y="1169"/>
                      <a:pt x="1523" y="0"/>
                      <a:pt x="680" y="0"/>
                    </a:cubicBezTo>
                    <a:cubicBezTo>
                      <a:pt x="680" y="0"/>
                      <a:pt x="340" y="0"/>
                      <a:pt x="340" y="340"/>
                    </a:cubicBezTo>
                    <a:lnTo>
                      <a:pt x="340" y="2692"/>
                    </a:lnTo>
                    <a:cubicBezTo>
                      <a:pt x="340" y="2692"/>
                      <a:pt x="0" y="4704"/>
                      <a:pt x="0" y="7057"/>
                    </a:cubicBezTo>
                    <a:cubicBezTo>
                      <a:pt x="0" y="8566"/>
                      <a:pt x="1509" y="9749"/>
                      <a:pt x="3182" y="9749"/>
                    </a:cubicBezTo>
                    <a:lnTo>
                      <a:pt x="3522" y="9749"/>
                    </a:lnTo>
                    <a:cubicBezTo>
                      <a:pt x="3522" y="9749"/>
                      <a:pt x="843" y="8906"/>
                      <a:pt x="1509" y="4541"/>
                    </a:cubicBezTo>
                    <a:cubicBezTo>
                      <a:pt x="1509" y="3372"/>
                      <a:pt x="2352" y="3372"/>
                      <a:pt x="3522" y="3698"/>
                    </a:cubicBezTo>
                    <a:lnTo>
                      <a:pt x="6200" y="4038"/>
                    </a:lnTo>
                    <a:cubicBezTo>
                      <a:pt x="7369" y="4038"/>
                      <a:pt x="7709" y="4038"/>
                      <a:pt x="7369" y="4881"/>
                    </a:cubicBezTo>
                    <a:lnTo>
                      <a:pt x="7369" y="6050"/>
                    </a:lnTo>
                    <a:cubicBezTo>
                      <a:pt x="7369" y="8063"/>
                      <a:pt x="5031" y="7220"/>
                      <a:pt x="5031" y="7560"/>
                    </a:cubicBezTo>
                    <a:cubicBezTo>
                      <a:pt x="5031" y="7900"/>
                      <a:pt x="5874" y="7900"/>
                      <a:pt x="5874" y="7900"/>
                    </a:cubicBezTo>
                    <a:lnTo>
                      <a:pt x="9382" y="8240"/>
                    </a:lnTo>
                    <a:cubicBezTo>
                      <a:pt x="9382" y="8240"/>
                      <a:pt x="9722" y="8240"/>
                      <a:pt x="9722" y="7900"/>
                    </a:cubicBezTo>
                    <a:cubicBezTo>
                      <a:pt x="9722" y="7560"/>
                      <a:pt x="7709" y="7057"/>
                      <a:pt x="8212" y="5887"/>
                    </a:cubicBezTo>
                    <a:lnTo>
                      <a:pt x="8212" y="4718"/>
                    </a:lnTo>
                    <a:cubicBezTo>
                      <a:pt x="8212" y="4718"/>
                      <a:pt x="8552" y="3875"/>
                      <a:pt x="9382" y="3875"/>
                    </a:cubicBezTo>
                    <a:lnTo>
                      <a:pt x="12563" y="4718"/>
                    </a:lnTo>
                    <a:lnTo>
                      <a:pt x="12400" y="5221"/>
                    </a:lnTo>
                    <a:lnTo>
                      <a:pt x="12400" y="5221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907EC3DB-354D-4387-D5A1-24497780D6F0}"/>
                  </a:ext>
                </a:extLst>
              </p:cNvPr>
              <p:cNvSpPr/>
              <p:nvPr/>
            </p:nvSpPr>
            <p:spPr>
              <a:xfrm>
                <a:off x="10002074" y="6490343"/>
                <a:ext cx="14494" cy="8919"/>
              </a:xfrm>
              <a:custGeom>
                <a:avLst/>
                <a:gdLst>
                  <a:gd name="connsiteX0" fmla="*/ 2060 w 14494"/>
                  <a:gd name="connsiteY0" fmla="*/ 163 h 8919"/>
                  <a:gd name="connsiteX1" fmla="*/ 1217 w 14494"/>
                  <a:gd name="connsiteY1" fmla="*/ 503 h 8919"/>
                  <a:gd name="connsiteX2" fmla="*/ 48 w 14494"/>
                  <a:gd name="connsiteY2" fmla="*/ 3195 h 8919"/>
                  <a:gd name="connsiteX3" fmla="*/ 3556 w 14494"/>
                  <a:gd name="connsiteY3" fmla="*/ 7900 h 8919"/>
                  <a:gd name="connsiteX4" fmla="*/ 8246 w 14494"/>
                  <a:gd name="connsiteY4" fmla="*/ 5887 h 8919"/>
                  <a:gd name="connsiteX5" fmla="*/ 11754 w 14494"/>
                  <a:gd name="connsiteY5" fmla="*/ 3195 h 8919"/>
                  <a:gd name="connsiteX6" fmla="*/ 13264 w 14494"/>
                  <a:gd name="connsiteY6" fmla="*/ 5547 h 8919"/>
                  <a:gd name="connsiteX7" fmla="*/ 8913 w 14494"/>
                  <a:gd name="connsiteY7" fmla="*/ 8240 h 8919"/>
                  <a:gd name="connsiteX8" fmla="*/ 9756 w 14494"/>
                  <a:gd name="connsiteY8" fmla="*/ 8579 h 8919"/>
                  <a:gd name="connsiteX9" fmla="*/ 12434 w 14494"/>
                  <a:gd name="connsiteY9" fmla="*/ 8919 h 8919"/>
                  <a:gd name="connsiteX10" fmla="*/ 13277 w 14494"/>
                  <a:gd name="connsiteY10" fmla="*/ 8919 h 8919"/>
                  <a:gd name="connsiteX11" fmla="*/ 13277 w 14494"/>
                  <a:gd name="connsiteY11" fmla="*/ 8076 h 8919"/>
                  <a:gd name="connsiteX12" fmla="*/ 14447 w 14494"/>
                  <a:gd name="connsiteY12" fmla="*/ 5724 h 8919"/>
                  <a:gd name="connsiteX13" fmla="*/ 11265 w 14494"/>
                  <a:gd name="connsiteY13" fmla="*/ 1700 h 8919"/>
                  <a:gd name="connsiteX14" fmla="*/ 7417 w 14494"/>
                  <a:gd name="connsiteY14" fmla="*/ 3209 h 8919"/>
                  <a:gd name="connsiteX15" fmla="*/ 3569 w 14494"/>
                  <a:gd name="connsiteY15" fmla="*/ 6404 h 8919"/>
                  <a:gd name="connsiteX16" fmla="*/ 1557 w 14494"/>
                  <a:gd name="connsiteY16" fmla="*/ 3712 h 8919"/>
                  <a:gd name="connsiteX17" fmla="*/ 5908 w 14494"/>
                  <a:gd name="connsiteY17" fmla="*/ 1020 h 8919"/>
                  <a:gd name="connsiteX18" fmla="*/ 6248 w 14494"/>
                  <a:gd name="connsiteY18" fmla="*/ 680 h 8919"/>
                  <a:gd name="connsiteX19" fmla="*/ 5405 w 14494"/>
                  <a:gd name="connsiteY19" fmla="*/ 340 h 8919"/>
                  <a:gd name="connsiteX20" fmla="*/ 1897 w 14494"/>
                  <a:gd name="connsiteY20" fmla="*/ 340 h 8919"/>
                  <a:gd name="connsiteX21" fmla="*/ 1897 w 14494"/>
                  <a:gd name="connsiteY21" fmla="*/ 0 h 8919"/>
                  <a:gd name="connsiteX22" fmla="*/ 2060 w 14494"/>
                  <a:gd name="connsiteY22" fmla="*/ 163 h 8919"/>
                  <a:gd name="connsiteX23" fmla="*/ 2060 w 14494"/>
                  <a:gd name="connsiteY23" fmla="*/ 163 h 8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4494" h="8919">
                    <a:moveTo>
                      <a:pt x="2060" y="163"/>
                    </a:moveTo>
                    <a:cubicBezTo>
                      <a:pt x="2060" y="163"/>
                      <a:pt x="1217" y="163"/>
                      <a:pt x="1217" y="503"/>
                    </a:cubicBezTo>
                    <a:cubicBezTo>
                      <a:pt x="877" y="1346"/>
                      <a:pt x="48" y="2012"/>
                      <a:pt x="48" y="3195"/>
                    </a:cubicBezTo>
                    <a:cubicBezTo>
                      <a:pt x="-292" y="5547"/>
                      <a:pt x="1217" y="7220"/>
                      <a:pt x="3556" y="7900"/>
                    </a:cubicBezTo>
                    <a:cubicBezTo>
                      <a:pt x="5894" y="8240"/>
                      <a:pt x="7064" y="7560"/>
                      <a:pt x="8246" y="5887"/>
                    </a:cubicBezTo>
                    <a:cubicBezTo>
                      <a:pt x="9756" y="3875"/>
                      <a:pt x="10259" y="3195"/>
                      <a:pt x="11754" y="3195"/>
                    </a:cubicBezTo>
                    <a:cubicBezTo>
                      <a:pt x="12924" y="3535"/>
                      <a:pt x="13767" y="4365"/>
                      <a:pt x="13264" y="5547"/>
                    </a:cubicBezTo>
                    <a:cubicBezTo>
                      <a:pt x="12924" y="8240"/>
                      <a:pt x="8913" y="7900"/>
                      <a:pt x="8913" y="8240"/>
                    </a:cubicBezTo>
                    <a:cubicBezTo>
                      <a:pt x="8913" y="8579"/>
                      <a:pt x="8913" y="8579"/>
                      <a:pt x="9756" y="8579"/>
                    </a:cubicBezTo>
                    <a:lnTo>
                      <a:pt x="12434" y="8919"/>
                    </a:lnTo>
                    <a:lnTo>
                      <a:pt x="13277" y="8919"/>
                    </a:lnTo>
                    <a:cubicBezTo>
                      <a:pt x="13277" y="8919"/>
                      <a:pt x="12937" y="8076"/>
                      <a:pt x="13277" y="8076"/>
                    </a:cubicBezTo>
                    <a:cubicBezTo>
                      <a:pt x="13277" y="7736"/>
                      <a:pt x="14447" y="6907"/>
                      <a:pt x="14447" y="5724"/>
                    </a:cubicBezTo>
                    <a:cubicBezTo>
                      <a:pt x="14786" y="3712"/>
                      <a:pt x="13277" y="2203"/>
                      <a:pt x="11265" y="1700"/>
                    </a:cubicBezTo>
                    <a:cubicBezTo>
                      <a:pt x="9253" y="1360"/>
                      <a:pt x="8083" y="2039"/>
                      <a:pt x="7417" y="3209"/>
                    </a:cubicBezTo>
                    <a:cubicBezTo>
                      <a:pt x="5405" y="5561"/>
                      <a:pt x="5078" y="6730"/>
                      <a:pt x="3569" y="6404"/>
                    </a:cubicBezTo>
                    <a:cubicBezTo>
                      <a:pt x="2060" y="6064"/>
                      <a:pt x="1231" y="4895"/>
                      <a:pt x="1557" y="3712"/>
                    </a:cubicBezTo>
                    <a:cubicBezTo>
                      <a:pt x="1897" y="1700"/>
                      <a:pt x="3896" y="1360"/>
                      <a:pt x="5908" y="1020"/>
                    </a:cubicBezTo>
                    <a:cubicBezTo>
                      <a:pt x="5908" y="1020"/>
                      <a:pt x="6017" y="911"/>
                      <a:pt x="6248" y="680"/>
                    </a:cubicBezTo>
                    <a:cubicBezTo>
                      <a:pt x="6248" y="680"/>
                      <a:pt x="5908" y="340"/>
                      <a:pt x="5405" y="340"/>
                    </a:cubicBezTo>
                    <a:lnTo>
                      <a:pt x="1897" y="340"/>
                    </a:lnTo>
                    <a:lnTo>
                      <a:pt x="1897" y="0"/>
                    </a:lnTo>
                    <a:lnTo>
                      <a:pt x="2060" y="163"/>
                    </a:lnTo>
                    <a:lnTo>
                      <a:pt x="2060" y="163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4347B527-27C3-5ED2-5336-238A1901B506}"/>
                  </a:ext>
                </a:extLst>
              </p:cNvPr>
              <p:cNvSpPr/>
              <p:nvPr/>
            </p:nvSpPr>
            <p:spPr>
              <a:xfrm>
                <a:off x="9999516" y="6499072"/>
                <a:ext cx="14610" cy="10076"/>
              </a:xfrm>
              <a:custGeom>
                <a:avLst/>
                <a:gdLst>
                  <a:gd name="connsiteX0" fmla="*/ 2619 w 14610"/>
                  <a:gd name="connsiteY0" fmla="*/ 0 h 10076"/>
                  <a:gd name="connsiteX1" fmla="*/ 1776 w 14610"/>
                  <a:gd name="connsiteY1" fmla="*/ 340 h 10076"/>
                  <a:gd name="connsiteX2" fmla="*/ 266 w 14610"/>
                  <a:gd name="connsiteY2" fmla="*/ 2692 h 10076"/>
                  <a:gd name="connsiteX3" fmla="*/ 3448 w 14610"/>
                  <a:gd name="connsiteY3" fmla="*/ 7900 h 10076"/>
                  <a:gd name="connsiteX4" fmla="*/ 8642 w 14610"/>
                  <a:gd name="connsiteY4" fmla="*/ 6390 h 10076"/>
                  <a:gd name="connsiteX5" fmla="*/ 12150 w 14610"/>
                  <a:gd name="connsiteY5" fmla="*/ 4038 h 10076"/>
                  <a:gd name="connsiteX6" fmla="*/ 13659 w 14610"/>
                  <a:gd name="connsiteY6" fmla="*/ 6390 h 10076"/>
                  <a:gd name="connsiteX7" fmla="*/ 8968 w 14610"/>
                  <a:gd name="connsiteY7" fmla="*/ 8743 h 10076"/>
                  <a:gd name="connsiteX8" fmla="*/ 9308 w 14610"/>
                  <a:gd name="connsiteY8" fmla="*/ 9083 h 10076"/>
                  <a:gd name="connsiteX9" fmla="*/ 11987 w 14610"/>
                  <a:gd name="connsiteY9" fmla="*/ 9926 h 10076"/>
                  <a:gd name="connsiteX10" fmla="*/ 12830 w 14610"/>
                  <a:gd name="connsiteY10" fmla="*/ 9926 h 10076"/>
                  <a:gd name="connsiteX11" fmla="*/ 12830 w 14610"/>
                  <a:gd name="connsiteY11" fmla="*/ 9083 h 10076"/>
                  <a:gd name="connsiteX12" fmla="*/ 14339 w 14610"/>
                  <a:gd name="connsiteY12" fmla="*/ 6730 h 10076"/>
                  <a:gd name="connsiteX13" fmla="*/ 11660 w 14610"/>
                  <a:gd name="connsiteY13" fmla="*/ 2366 h 10076"/>
                  <a:gd name="connsiteX14" fmla="*/ 7310 w 14610"/>
                  <a:gd name="connsiteY14" fmla="*/ 3535 h 10076"/>
                  <a:gd name="connsiteX15" fmla="*/ 2959 w 14610"/>
                  <a:gd name="connsiteY15" fmla="*/ 6227 h 10076"/>
                  <a:gd name="connsiteX16" fmla="*/ 1449 w 14610"/>
                  <a:gd name="connsiteY16" fmla="*/ 3032 h 10076"/>
                  <a:gd name="connsiteX17" fmla="*/ 6140 w 14610"/>
                  <a:gd name="connsiteY17" fmla="*/ 680 h 10076"/>
                  <a:gd name="connsiteX18" fmla="*/ 6480 w 14610"/>
                  <a:gd name="connsiteY18" fmla="*/ 340 h 10076"/>
                  <a:gd name="connsiteX19" fmla="*/ 5637 w 14610"/>
                  <a:gd name="connsiteY19" fmla="*/ 0 h 10076"/>
                  <a:gd name="connsiteX20" fmla="*/ 2456 w 14610"/>
                  <a:gd name="connsiteY20" fmla="*/ 0 h 10076"/>
                  <a:gd name="connsiteX21" fmla="*/ 2619 w 14610"/>
                  <a:gd name="connsiteY21" fmla="*/ 0 h 10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4610" h="10076">
                    <a:moveTo>
                      <a:pt x="2619" y="0"/>
                    </a:moveTo>
                    <a:cubicBezTo>
                      <a:pt x="2619" y="0"/>
                      <a:pt x="1776" y="0"/>
                      <a:pt x="1776" y="340"/>
                    </a:cubicBezTo>
                    <a:cubicBezTo>
                      <a:pt x="1436" y="1183"/>
                      <a:pt x="606" y="1849"/>
                      <a:pt x="266" y="2692"/>
                    </a:cubicBezTo>
                    <a:cubicBezTo>
                      <a:pt x="-577" y="4704"/>
                      <a:pt x="606" y="7057"/>
                      <a:pt x="3448" y="7900"/>
                    </a:cubicBezTo>
                    <a:cubicBezTo>
                      <a:pt x="5787" y="8743"/>
                      <a:pt x="6956" y="7900"/>
                      <a:pt x="8642" y="6390"/>
                    </a:cubicBezTo>
                    <a:cubicBezTo>
                      <a:pt x="10654" y="4378"/>
                      <a:pt x="10981" y="3698"/>
                      <a:pt x="12150" y="4038"/>
                    </a:cubicBezTo>
                    <a:cubicBezTo>
                      <a:pt x="13319" y="4378"/>
                      <a:pt x="14162" y="5547"/>
                      <a:pt x="13659" y="6390"/>
                    </a:cubicBezTo>
                    <a:cubicBezTo>
                      <a:pt x="12816" y="9083"/>
                      <a:pt x="8968" y="8403"/>
                      <a:pt x="8968" y="8743"/>
                    </a:cubicBezTo>
                    <a:cubicBezTo>
                      <a:pt x="8968" y="9083"/>
                      <a:pt x="8968" y="9083"/>
                      <a:pt x="9308" y="9083"/>
                    </a:cubicBezTo>
                    <a:lnTo>
                      <a:pt x="11987" y="9926"/>
                    </a:lnTo>
                    <a:cubicBezTo>
                      <a:pt x="11987" y="9926"/>
                      <a:pt x="12830" y="10265"/>
                      <a:pt x="12830" y="9926"/>
                    </a:cubicBezTo>
                    <a:lnTo>
                      <a:pt x="12830" y="9083"/>
                    </a:lnTo>
                    <a:cubicBezTo>
                      <a:pt x="12830" y="9083"/>
                      <a:pt x="13999" y="8240"/>
                      <a:pt x="14339" y="6730"/>
                    </a:cubicBezTo>
                    <a:cubicBezTo>
                      <a:pt x="15182" y="4718"/>
                      <a:pt x="13999" y="3209"/>
                      <a:pt x="11660" y="2366"/>
                    </a:cubicBezTo>
                    <a:cubicBezTo>
                      <a:pt x="9648" y="1523"/>
                      <a:pt x="8479" y="2366"/>
                      <a:pt x="7310" y="3535"/>
                    </a:cubicBezTo>
                    <a:cubicBezTo>
                      <a:pt x="4971" y="5887"/>
                      <a:pt x="4631" y="6730"/>
                      <a:pt x="2959" y="6227"/>
                    </a:cubicBezTo>
                    <a:cubicBezTo>
                      <a:pt x="1449" y="5887"/>
                      <a:pt x="946" y="4215"/>
                      <a:pt x="1449" y="3032"/>
                    </a:cubicBezTo>
                    <a:cubicBezTo>
                      <a:pt x="2292" y="1020"/>
                      <a:pt x="4128" y="680"/>
                      <a:pt x="6140" y="680"/>
                    </a:cubicBezTo>
                    <a:cubicBezTo>
                      <a:pt x="6140" y="680"/>
                      <a:pt x="6249" y="571"/>
                      <a:pt x="6480" y="340"/>
                    </a:cubicBezTo>
                    <a:cubicBezTo>
                      <a:pt x="6480" y="340"/>
                      <a:pt x="6140" y="0"/>
                      <a:pt x="5637" y="0"/>
                    </a:cubicBezTo>
                    <a:lnTo>
                      <a:pt x="2456" y="0"/>
                    </a:lnTo>
                    <a:lnTo>
                      <a:pt x="26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E1BE2F66-8479-E1FC-3BF8-3AE44BD7C254}"/>
                  </a:ext>
                </a:extLst>
              </p:cNvPr>
              <p:cNvSpPr/>
              <p:nvPr/>
            </p:nvSpPr>
            <p:spPr>
              <a:xfrm>
                <a:off x="9997267" y="6506605"/>
                <a:ext cx="14563" cy="9245"/>
              </a:xfrm>
              <a:custGeom>
                <a:avLst/>
                <a:gdLst>
                  <a:gd name="connsiteX0" fmla="*/ 11217 w 14563"/>
                  <a:gd name="connsiteY0" fmla="*/ 7233 h 9245"/>
                  <a:gd name="connsiteX1" fmla="*/ 12387 w 14563"/>
                  <a:gd name="connsiteY1" fmla="*/ 9246 h 9245"/>
                  <a:gd name="connsiteX2" fmla="*/ 12727 w 14563"/>
                  <a:gd name="connsiteY2" fmla="*/ 8906 h 9245"/>
                  <a:gd name="connsiteX3" fmla="*/ 13569 w 14563"/>
                  <a:gd name="connsiteY3" fmla="*/ 6893 h 9245"/>
                  <a:gd name="connsiteX4" fmla="*/ 14412 w 14563"/>
                  <a:gd name="connsiteY4" fmla="*/ 4881 h 9245"/>
                  <a:gd name="connsiteX5" fmla="*/ 14412 w 14563"/>
                  <a:gd name="connsiteY5" fmla="*/ 4038 h 9245"/>
                  <a:gd name="connsiteX6" fmla="*/ 12074 w 14563"/>
                  <a:gd name="connsiteY6" fmla="*/ 5208 h 9245"/>
                  <a:gd name="connsiteX7" fmla="*/ 3032 w 14563"/>
                  <a:gd name="connsiteY7" fmla="*/ 2012 h 9245"/>
                  <a:gd name="connsiteX8" fmla="*/ 1523 w 14563"/>
                  <a:gd name="connsiteY8" fmla="*/ 0 h 9245"/>
                  <a:gd name="connsiteX9" fmla="*/ 1183 w 14563"/>
                  <a:gd name="connsiteY9" fmla="*/ 0 h 9245"/>
                  <a:gd name="connsiteX10" fmla="*/ 843 w 14563"/>
                  <a:gd name="connsiteY10" fmla="*/ 2012 h 9245"/>
                  <a:gd name="connsiteX11" fmla="*/ 0 w 14563"/>
                  <a:gd name="connsiteY11" fmla="*/ 4365 h 9245"/>
                  <a:gd name="connsiteX12" fmla="*/ 0 w 14563"/>
                  <a:gd name="connsiteY12" fmla="*/ 5208 h 9245"/>
                  <a:gd name="connsiteX13" fmla="*/ 2679 w 14563"/>
                  <a:gd name="connsiteY13" fmla="*/ 4038 h 9245"/>
                  <a:gd name="connsiteX14" fmla="*/ 11380 w 14563"/>
                  <a:gd name="connsiteY14" fmla="*/ 7233 h 9245"/>
                  <a:gd name="connsiteX15" fmla="*/ 11217 w 14563"/>
                  <a:gd name="connsiteY15" fmla="*/ 7233 h 9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4563" h="9245">
                    <a:moveTo>
                      <a:pt x="11217" y="7233"/>
                    </a:moveTo>
                    <a:cubicBezTo>
                      <a:pt x="13230" y="8076"/>
                      <a:pt x="12060" y="8743"/>
                      <a:pt x="12387" y="9246"/>
                    </a:cubicBezTo>
                    <a:cubicBezTo>
                      <a:pt x="12387" y="9246"/>
                      <a:pt x="12495" y="9137"/>
                      <a:pt x="12727" y="8906"/>
                    </a:cubicBezTo>
                    <a:cubicBezTo>
                      <a:pt x="12727" y="8906"/>
                      <a:pt x="13066" y="7397"/>
                      <a:pt x="13569" y="6893"/>
                    </a:cubicBezTo>
                    <a:cubicBezTo>
                      <a:pt x="13909" y="6554"/>
                      <a:pt x="13909" y="5724"/>
                      <a:pt x="14412" y="4881"/>
                    </a:cubicBezTo>
                    <a:cubicBezTo>
                      <a:pt x="14412" y="4881"/>
                      <a:pt x="14752" y="4541"/>
                      <a:pt x="14412" y="4038"/>
                    </a:cubicBezTo>
                    <a:cubicBezTo>
                      <a:pt x="13569" y="3698"/>
                      <a:pt x="13569" y="5547"/>
                      <a:pt x="12074" y="5208"/>
                    </a:cubicBezTo>
                    <a:lnTo>
                      <a:pt x="3032" y="2012"/>
                    </a:lnTo>
                    <a:cubicBezTo>
                      <a:pt x="1020" y="1169"/>
                      <a:pt x="2189" y="503"/>
                      <a:pt x="1523" y="0"/>
                    </a:cubicBezTo>
                    <a:lnTo>
                      <a:pt x="1183" y="0"/>
                    </a:lnTo>
                    <a:cubicBezTo>
                      <a:pt x="1183" y="0"/>
                      <a:pt x="843" y="1169"/>
                      <a:pt x="843" y="2012"/>
                    </a:cubicBezTo>
                    <a:cubicBezTo>
                      <a:pt x="503" y="3182"/>
                      <a:pt x="0" y="4025"/>
                      <a:pt x="0" y="4365"/>
                    </a:cubicBezTo>
                    <a:lnTo>
                      <a:pt x="0" y="5208"/>
                    </a:lnTo>
                    <a:cubicBezTo>
                      <a:pt x="0" y="5208"/>
                      <a:pt x="340" y="3195"/>
                      <a:pt x="2679" y="4038"/>
                    </a:cubicBezTo>
                    <a:lnTo>
                      <a:pt x="11380" y="7233"/>
                    </a:lnTo>
                    <a:lnTo>
                      <a:pt x="11217" y="7233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DF68D4B7-4562-68BA-5F40-C3DF4FF2B18E}"/>
                  </a:ext>
                </a:extLst>
              </p:cNvPr>
              <p:cNvSpPr/>
              <p:nvPr/>
            </p:nvSpPr>
            <p:spPr>
              <a:xfrm>
                <a:off x="9994252" y="6513250"/>
                <a:ext cx="14580" cy="13101"/>
              </a:xfrm>
              <a:custGeom>
                <a:avLst/>
                <a:gdLst>
                  <a:gd name="connsiteX0" fmla="*/ 8713 w 14580"/>
                  <a:gd name="connsiteY0" fmla="*/ 589 h 13101"/>
                  <a:gd name="connsiteX1" fmla="*/ 514 w 14580"/>
                  <a:gd name="connsiteY1" fmla="*/ 3784 h 13101"/>
                  <a:gd name="connsiteX2" fmla="*/ 5708 w 14580"/>
                  <a:gd name="connsiteY2" fmla="*/ 12513 h 13101"/>
                  <a:gd name="connsiteX3" fmla="*/ 14410 w 14580"/>
                  <a:gd name="connsiteY3" fmla="*/ 9318 h 13101"/>
                  <a:gd name="connsiteX4" fmla="*/ 8890 w 14580"/>
                  <a:gd name="connsiteY4" fmla="*/ 589 h 13101"/>
                  <a:gd name="connsiteX5" fmla="*/ 8726 w 14580"/>
                  <a:gd name="connsiteY5" fmla="*/ 589 h 13101"/>
                  <a:gd name="connsiteX6" fmla="*/ 13064 w 14580"/>
                  <a:gd name="connsiteY6" fmla="*/ 8488 h 13101"/>
                  <a:gd name="connsiteX7" fmla="*/ 5205 w 14580"/>
                  <a:gd name="connsiteY7" fmla="*/ 9998 h 13101"/>
                  <a:gd name="connsiteX8" fmla="*/ 854 w 14580"/>
                  <a:gd name="connsiteY8" fmla="*/ 4124 h 13101"/>
                  <a:gd name="connsiteX9" fmla="*/ 9053 w 14580"/>
                  <a:gd name="connsiteY9" fmla="*/ 2615 h 13101"/>
                  <a:gd name="connsiteX10" fmla="*/ 12901 w 14580"/>
                  <a:gd name="connsiteY10" fmla="*/ 8488 h 13101"/>
                  <a:gd name="connsiteX11" fmla="*/ 13064 w 14580"/>
                  <a:gd name="connsiteY11" fmla="*/ 8488 h 13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580" h="13101">
                    <a:moveTo>
                      <a:pt x="8713" y="589"/>
                    </a:moveTo>
                    <a:cubicBezTo>
                      <a:pt x="4865" y="-921"/>
                      <a:pt x="1683" y="589"/>
                      <a:pt x="514" y="3784"/>
                    </a:cubicBezTo>
                    <a:cubicBezTo>
                      <a:pt x="-1498" y="8991"/>
                      <a:pt x="2853" y="11670"/>
                      <a:pt x="5708" y="12513"/>
                    </a:cubicBezTo>
                    <a:cubicBezTo>
                      <a:pt x="9556" y="14022"/>
                      <a:pt x="13240" y="12513"/>
                      <a:pt x="14410" y="9318"/>
                    </a:cubicBezTo>
                    <a:cubicBezTo>
                      <a:pt x="15253" y="5293"/>
                      <a:pt x="12901" y="1758"/>
                      <a:pt x="8890" y="589"/>
                    </a:cubicBezTo>
                    <a:lnTo>
                      <a:pt x="8726" y="589"/>
                    </a:lnTo>
                    <a:close/>
                    <a:moveTo>
                      <a:pt x="13064" y="8488"/>
                    </a:moveTo>
                    <a:cubicBezTo>
                      <a:pt x="12221" y="10501"/>
                      <a:pt x="9556" y="11684"/>
                      <a:pt x="5205" y="9998"/>
                    </a:cubicBezTo>
                    <a:cubicBezTo>
                      <a:pt x="2023" y="8828"/>
                      <a:pt x="-315" y="6802"/>
                      <a:pt x="854" y="4124"/>
                    </a:cubicBezTo>
                    <a:cubicBezTo>
                      <a:pt x="2023" y="1432"/>
                      <a:pt x="6374" y="1772"/>
                      <a:pt x="9053" y="2615"/>
                    </a:cubicBezTo>
                    <a:cubicBezTo>
                      <a:pt x="11731" y="3784"/>
                      <a:pt x="14247" y="5810"/>
                      <a:pt x="12901" y="8488"/>
                    </a:cubicBezTo>
                    <a:lnTo>
                      <a:pt x="13064" y="8488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E27437DD-2033-06AC-002B-E41F1F38A479}"/>
                  </a:ext>
                </a:extLst>
              </p:cNvPr>
              <p:cNvSpPr/>
              <p:nvPr/>
            </p:nvSpPr>
            <p:spPr>
              <a:xfrm>
                <a:off x="9793543" y="6409580"/>
                <a:ext cx="231842" cy="158702"/>
              </a:xfrm>
              <a:custGeom>
                <a:avLst/>
                <a:gdLst>
                  <a:gd name="connsiteX0" fmla="*/ 61327 w 231842"/>
                  <a:gd name="connsiteY0" fmla="*/ 148761 h 158702"/>
                  <a:gd name="connsiteX1" fmla="*/ 59315 w 231842"/>
                  <a:gd name="connsiteY1" fmla="*/ 144056 h 158702"/>
                  <a:gd name="connsiteX2" fmla="*/ 53455 w 231842"/>
                  <a:gd name="connsiteY2" fmla="*/ 135830 h 158702"/>
                  <a:gd name="connsiteX3" fmla="*/ 52612 w 231842"/>
                  <a:gd name="connsiteY3" fmla="*/ 134987 h 158702"/>
                  <a:gd name="connsiteX4" fmla="*/ 55793 w 231842"/>
                  <a:gd name="connsiteY4" fmla="*/ 131466 h 158702"/>
                  <a:gd name="connsiteX5" fmla="*/ 56133 w 231842"/>
                  <a:gd name="connsiteY5" fmla="*/ 131126 h 158702"/>
                  <a:gd name="connsiteX6" fmla="*/ 56976 w 231842"/>
                  <a:gd name="connsiteY6" fmla="*/ 130786 h 158702"/>
                  <a:gd name="connsiteX7" fmla="*/ 56976 w 231842"/>
                  <a:gd name="connsiteY7" fmla="*/ 130446 h 158702"/>
                  <a:gd name="connsiteX8" fmla="*/ 55467 w 231842"/>
                  <a:gd name="connsiteY8" fmla="*/ 127754 h 158702"/>
                  <a:gd name="connsiteX9" fmla="*/ 49947 w 231842"/>
                  <a:gd name="connsiteY9" fmla="*/ 118345 h 158702"/>
                  <a:gd name="connsiteX10" fmla="*/ 44426 w 231842"/>
                  <a:gd name="connsiteY10" fmla="*/ 102559 h 158702"/>
                  <a:gd name="connsiteX11" fmla="*/ 42414 w 231842"/>
                  <a:gd name="connsiteY11" fmla="*/ 102899 h 158702"/>
                  <a:gd name="connsiteX12" fmla="*/ 36894 w 231842"/>
                  <a:gd name="connsiteY12" fmla="*/ 104408 h 158702"/>
                  <a:gd name="connsiteX13" fmla="*/ 29864 w 231842"/>
                  <a:gd name="connsiteY13" fmla="*/ 47479 h 158702"/>
                  <a:gd name="connsiteX14" fmla="*/ 41585 w 231842"/>
                  <a:gd name="connsiteY14" fmla="*/ 52687 h 158702"/>
                  <a:gd name="connsiteX15" fmla="*/ 43094 w 231842"/>
                  <a:gd name="connsiteY15" fmla="*/ 53530 h 158702"/>
                  <a:gd name="connsiteX16" fmla="*/ 43434 w 231842"/>
                  <a:gd name="connsiteY16" fmla="*/ 52021 h 158702"/>
                  <a:gd name="connsiteX17" fmla="*/ 48954 w 231842"/>
                  <a:gd name="connsiteY17" fmla="*/ 31027 h 158702"/>
                  <a:gd name="connsiteX18" fmla="*/ 49294 w 231842"/>
                  <a:gd name="connsiteY18" fmla="*/ 30184 h 158702"/>
                  <a:gd name="connsiteX19" fmla="*/ 48954 w 231842"/>
                  <a:gd name="connsiteY19" fmla="*/ 30184 h 158702"/>
                  <a:gd name="connsiteX20" fmla="*/ 48111 w 231842"/>
                  <a:gd name="connsiteY20" fmla="*/ 29342 h 158702"/>
                  <a:gd name="connsiteX21" fmla="*/ 42917 w 231842"/>
                  <a:gd name="connsiteY21" fmla="*/ 26649 h 158702"/>
                  <a:gd name="connsiteX22" fmla="*/ 45256 w 231842"/>
                  <a:gd name="connsiteY22" fmla="*/ 16737 h 158702"/>
                  <a:gd name="connsiteX23" fmla="*/ 46099 w 231842"/>
                  <a:gd name="connsiteY23" fmla="*/ 15894 h 158702"/>
                  <a:gd name="connsiteX24" fmla="*/ 44929 w 231842"/>
                  <a:gd name="connsiteY24" fmla="*/ 15051 h 158702"/>
                  <a:gd name="connsiteX25" fmla="*/ 22169 w 231842"/>
                  <a:gd name="connsiteY25" fmla="*/ 449 h 158702"/>
                  <a:gd name="connsiteX26" fmla="*/ 21326 w 231842"/>
                  <a:gd name="connsiteY26" fmla="*/ 1618 h 158702"/>
                  <a:gd name="connsiteX27" fmla="*/ 20156 w 231842"/>
                  <a:gd name="connsiteY27" fmla="*/ 775 h 158702"/>
                  <a:gd name="connsiteX28" fmla="*/ 74 w 231842"/>
                  <a:gd name="connsiteY28" fmla="*/ 62735 h 158702"/>
                  <a:gd name="connsiteX29" fmla="*/ 18144 w 231842"/>
                  <a:gd name="connsiteY29" fmla="*/ 127047 h 158702"/>
                  <a:gd name="connsiteX30" fmla="*/ 18987 w 231842"/>
                  <a:gd name="connsiteY30" fmla="*/ 128216 h 158702"/>
                  <a:gd name="connsiteX31" fmla="*/ 20156 w 231842"/>
                  <a:gd name="connsiteY31" fmla="*/ 127373 h 158702"/>
                  <a:gd name="connsiteX32" fmla="*/ 27186 w 231842"/>
                  <a:gd name="connsiteY32" fmla="*/ 123009 h 158702"/>
                  <a:gd name="connsiteX33" fmla="*/ 29524 w 231842"/>
                  <a:gd name="connsiteY33" fmla="*/ 127373 h 158702"/>
                  <a:gd name="connsiteX34" fmla="*/ 30694 w 231842"/>
                  <a:gd name="connsiteY34" fmla="*/ 129385 h 158702"/>
                  <a:gd name="connsiteX35" fmla="*/ 24004 w 231842"/>
                  <a:gd name="connsiteY35" fmla="*/ 133750 h 158702"/>
                  <a:gd name="connsiteX36" fmla="*/ 24847 w 231842"/>
                  <a:gd name="connsiteY36" fmla="*/ 134919 h 158702"/>
                  <a:gd name="connsiteX37" fmla="*/ 23678 w 231842"/>
                  <a:gd name="connsiteY37" fmla="*/ 134919 h 158702"/>
                  <a:gd name="connsiteX38" fmla="*/ 24521 w 231842"/>
                  <a:gd name="connsiteY38" fmla="*/ 136089 h 158702"/>
                  <a:gd name="connsiteX39" fmla="*/ 50123 w 231842"/>
                  <a:gd name="connsiteY39" fmla="*/ 158251 h 158702"/>
                  <a:gd name="connsiteX40" fmla="*/ 57153 w 231842"/>
                  <a:gd name="connsiteY40" fmla="*/ 153887 h 158702"/>
                  <a:gd name="connsiteX41" fmla="*/ 61001 w 231842"/>
                  <a:gd name="connsiteY41" fmla="*/ 150691 h 158702"/>
                  <a:gd name="connsiteX42" fmla="*/ 61844 w 231842"/>
                  <a:gd name="connsiteY42" fmla="*/ 150351 h 158702"/>
                  <a:gd name="connsiteX43" fmla="*/ 61504 w 231842"/>
                  <a:gd name="connsiteY43" fmla="*/ 149182 h 158702"/>
                  <a:gd name="connsiteX44" fmla="*/ 61164 w 231842"/>
                  <a:gd name="connsiteY44" fmla="*/ 148842 h 158702"/>
                  <a:gd name="connsiteX45" fmla="*/ 61327 w 231842"/>
                  <a:gd name="connsiteY45" fmla="*/ 148679 h 158702"/>
                  <a:gd name="connsiteX46" fmla="*/ 61327 w 231842"/>
                  <a:gd name="connsiteY46" fmla="*/ 148679 h 158702"/>
                  <a:gd name="connsiteX47" fmla="*/ 51116 w 231842"/>
                  <a:gd name="connsiteY47" fmla="*/ 132649 h 158702"/>
                  <a:gd name="connsiteX48" fmla="*/ 46765 w 231842"/>
                  <a:gd name="connsiteY48" fmla="*/ 125932 h 158702"/>
                  <a:gd name="connsiteX49" fmla="*/ 53128 w 231842"/>
                  <a:gd name="connsiteY49" fmla="*/ 130296 h 158702"/>
                  <a:gd name="connsiteX50" fmla="*/ 51116 w 231842"/>
                  <a:gd name="connsiteY50" fmla="*/ 132649 h 158702"/>
                  <a:gd name="connsiteX51" fmla="*/ 51116 w 231842"/>
                  <a:gd name="connsiteY51" fmla="*/ 132649 h 158702"/>
                  <a:gd name="connsiteX52" fmla="*/ 40918 w 231842"/>
                  <a:gd name="connsiteY52" fmla="*/ 105782 h 158702"/>
                  <a:gd name="connsiteX53" fmla="*/ 39749 w 231842"/>
                  <a:gd name="connsiteY53" fmla="*/ 110486 h 158702"/>
                  <a:gd name="connsiteX54" fmla="*/ 38240 w 231842"/>
                  <a:gd name="connsiteY54" fmla="*/ 106965 h 158702"/>
                  <a:gd name="connsiteX55" fmla="*/ 40918 w 231842"/>
                  <a:gd name="connsiteY55" fmla="*/ 105795 h 158702"/>
                  <a:gd name="connsiteX56" fmla="*/ 40918 w 231842"/>
                  <a:gd name="connsiteY56" fmla="*/ 105795 h 158702"/>
                  <a:gd name="connsiteX57" fmla="*/ 41585 w 231842"/>
                  <a:gd name="connsiteY57" fmla="*/ 49356 h 158702"/>
                  <a:gd name="connsiteX58" fmla="*/ 30544 w 231842"/>
                  <a:gd name="connsiteY58" fmla="*/ 44651 h 158702"/>
                  <a:gd name="connsiteX59" fmla="*/ 31387 w 231842"/>
                  <a:gd name="connsiteY59" fmla="*/ 42299 h 158702"/>
                  <a:gd name="connsiteX60" fmla="*/ 38077 w 231842"/>
                  <a:gd name="connsiteY60" fmla="*/ 43142 h 158702"/>
                  <a:gd name="connsiteX61" fmla="*/ 38920 w 231842"/>
                  <a:gd name="connsiteY61" fmla="*/ 43142 h 158702"/>
                  <a:gd name="connsiteX62" fmla="*/ 39260 w 231842"/>
                  <a:gd name="connsiteY62" fmla="*/ 42802 h 158702"/>
                  <a:gd name="connsiteX63" fmla="*/ 45120 w 231842"/>
                  <a:gd name="connsiteY63" fmla="*/ 35242 h 158702"/>
                  <a:gd name="connsiteX64" fmla="*/ 41612 w 231842"/>
                  <a:gd name="connsiteY64" fmla="*/ 49519 h 158702"/>
                  <a:gd name="connsiteX65" fmla="*/ 41612 w 231842"/>
                  <a:gd name="connsiteY65" fmla="*/ 49356 h 158702"/>
                  <a:gd name="connsiteX66" fmla="*/ 41612 w 231842"/>
                  <a:gd name="connsiteY66" fmla="*/ 49356 h 158702"/>
                  <a:gd name="connsiteX67" fmla="*/ 32217 w 231842"/>
                  <a:gd name="connsiteY67" fmla="*/ 39784 h 158702"/>
                  <a:gd name="connsiteX68" fmla="*/ 41585 w 231842"/>
                  <a:gd name="connsiteY68" fmla="*/ 21143 h 158702"/>
                  <a:gd name="connsiteX69" fmla="*/ 37234 w 231842"/>
                  <a:gd name="connsiteY69" fmla="*/ 40124 h 158702"/>
                  <a:gd name="connsiteX70" fmla="*/ 32040 w 231842"/>
                  <a:gd name="connsiteY70" fmla="*/ 39784 h 158702"/>
                  <a:gd name="connsiteX71" fmla="*/ 32203 w 231842"/>
                  <a:gd name="connsiteY71" fmla="*/ 39784 h 158702"/>
                  <a:gd name="connsiteX72" fmla="*/ 45936 w 231842"/>
                  <a:gd name="connsiteY72" fmla="*/ 30715 h 158702"/>
                  <a:gd name="connsiteX73" fmla="*/ 40742 w 231842"/>
                  <a:gd name="connsiteY73" fmla="*/ 37092 h 158702"/>
                  <a:gd name="connsiteX74" fmla="*/ 42251 w 231842"/>
                  <a:gd name="connsiteY74" fmla="*/ 29206 h 158702"/>
                  <a:gd name="connsiteX75" fmla="*/ 45759 w 231842"/>
                  <a:gd name="connsiteY75" fmla="*/ 30715 h 158702"/>
                  <a:gd name="connsiteX76" fmla="*/ 45922 w 231842"/>
                  <a:gd name="connsiteY76" fmla="*/ 30715 h 158702"/>
                  <a:gd name="connsiteX77" fmla="*/ 19667 w 231842"/>
                  <a:gd name="connsiteY77" fmla="*/ 123906 h 158702"/>
                  <a:gd name="connsiteX78" fmla="*/ 2766 w 231842"/>
                  <a:gd name="connsiteY78" fmla="*/ 62273 h 158702"/>
                  <a:gd name="connsiteX79" fmla="*/ 21679 w 231842"/>
                  <a:gd name="connsiteY79" fmla="*/ 2991 h 158702"/>
                  <a:gd name="connsiteX80" fmla="*/ 42088 w 231842"/>
                  <a:gd name="connsiteY80" fmla="*/ 16085 h 158702"/>
                  <a:gd name="connsiteX81" fmla="*/ 37737 w 231842"/>
                  <a:gd name="connsiteY81" fmla="*/ 112811 h 158702"/>
                  <a:gd name="connsiteX82" fmla="*/ 19667 w 231842"/>
                  <a:gd name="connsiteY82" fmla="*/ 123892 h 158702"/>
                  <a:gd name="connsiteX83" fmla="*/ 19667 w 231842"/>
                  <a:gd name="connsiteY83" fmla="*/ 123892 h 158702"/>
                  <a:gd name="connsiteX84" fmla="*/ 29538 w 231842"/>
                  <a:gd name="connsiteY84" fmla="*/ 121227 h 158702"/>
                  <a:gd name="connsiteX85" fmla="*/ 40075 w 231842"/>
                  <a:gd name="connsiteY85" fmla="*/ 114511 h 158702"/>
                  <a:gd name="connsiteX86" fmla="*/ 40918 w 231842"/>
                  <a:gd name="connsiteY86" fmla="*/ 113668 h 158702"/>
                  <a:gd name="connsiteX87" fmla="*/ 42428 w 231842"/>
                  <a:gd name="connsiteY87" fmla="*/ 106951 h 158702"/>
                  <a:gd name="connsiteX88" fmla="*/ 46779 w 231842"/>
                  <a:gd name="connsiteY88" fmla="*/ 118875 h 158702"/>
                  <a:gd name="connsiteX89" fmla="*/ 50626 w 231842"/>
                  <a:gd name="connsiteY89" fmla="*/ 125932 h 158702"/>
                  <a:gd name="connsiteX90" fmla="*/ 43094 w 231842"/>
                  <a:gd name="connsiteY90" fmla="*/ 120724 h 158702"/>
                  <a:gd name="connsiteX91" fmla="*/ 43434 w 231842"/>
                  <a:gd name="connsiteY91" fmla="*/ 120724 h 158702"/>
                  <a:gd name="connsiteX92" fmla="*/ 42265 w 231842"/>
                  <a:gd name="connsiteY92" fmla="*/ 121567 h 158702"/>
                  <a:gd name="connsiteX93" fmla="*/ 32896 w 231842"/>
                  <a:gd name="connsiteY93" fmla="*/ 127944 h 158702"/>
                  <a:gd name="connsiteX94" fmla="*/ 31727 w 231842"/>
                  <a:gd name="connsiteY94" fmla="*/ 125932 h 158702"/>
                  <a:gd name="connsiteX95" fmla="*/ 29389 w 231842"/>
                  <a:gd name="connsiteY95" fmla="*/ 121227 h 158702"/>
                  <a:gd name="connsiteX96" fmla="*/ 29552 w 231842"/>
                  <a:gd name="connsiteY96" fmla="*/ 121227 h 158702"/>
                  <a:gd name="connsiteX97" fmla="*/ 55467 w 231842"/>
                  <a:gd name="connsiteY97" fmla="*/ 151956 h 158702"/>
                  <a:gd name="connsiteX98" fmla="*/ 49104 w 231842"/>
                  <a:gd name="connsiteY98" fmla="*/ 155980 h 158702"/>
                  <a:gd name="connsiteX99" fmla="*/ 26343 w 231842"/>
                  <a:gd name="connsiteY99" fmla="*/ 134987 h 158702"/>
                  <a:gd name="connsiteX100" fmla="*/ 42414 w 231842"/>
                  <a:gd name="connsiteY100" fmla="*/ 124246 h 158702"/>
                  <a:gd name="connsiteX101" fmla="*/ 51116 w 231842"/>
                  <a:gd name="connsiteY101" fmla="*/ 137339 h 158702"/>
                  <a:gd name="connsiteX102" fmla="*/ 56976 w 231842"/>
                  <a:gd name="connsiteY102" fmla="*/ 145225 h 158702"/>
                  <a:gd name="connsiteX103" fmla="*/ 58988 w 231842"/>
                  <a:gd name="connsiteY103" fmla="*/ 149250 h 158702"/>
                  <a:gd name="connsiteX104" fmla="*/ 55480 w 231842"/>
                  <a:gd name="connsiteY104" fmla="*/ 151942 h 158702"/>
                  <a:gd name="connsiteX105" fmla="*/ 55480 w 231842"/>
                  <a:gd name="connsiteY105" fmla="*/ 151942 h 158702"/>
                  <a:gd name="connsiteX106" fmla="*/ 231842 w 231842"/>
                  <a:gd name="connsiteY106" fmla="*/ 62286 h 158702"/>
                  <a:gd name="connsiteX107" fmla="*/ 211760 w 231842"/>
                  <a:gd name="connsiteY107" fmla="*/ 326 h 158702"/>
                  <a:gd name="connsiteX108" fmla="*/ 210591 w 231842"/>
                  <a:gd name="connsiteY108" fmla="*/ 1169 h 158702"/>
                  <a:gd name="connsiteX109" fmla="*/ 209748 w 231842"/>
                  <a:gd name="connsiteY109" fmla="*/ 0 h 158702"/>
                  <a:gd name="connsiteX110" fmla="*/ 186987 w 231842"/>
                  <a:gd name="connsiteY110" fmla="*/ 14603 h 158702"/>
                  <a:gd name="connsiteX111" fmla="*/ 185818 w 231842"/>
                  <a:gd name="connsiteY111" fmla="*/ 15446 h 158702"/>
                  <a:gd name="connsiteX112" fmla="*/ 186661 w 231842"/>
                  <a:gd name="connsiteY112" fmla="*/ 16289 h 158702"/>
                  <a:gd name="connsiteX113" fmla="*/ 188999 w 231842"/>
                  <a:gd name="connsiteY113" fmla="*/ 26201 h 158702"/>
                  <a:gd name="connsiteX114" fmla="*/ 183479 w 231842"/>
                  <a:gd name="connsiteY114" fmla="*/ 29396 h 158702"/>
                  <a:gd name="connsiteX115" fmla="*/ 182310 w 231842"/>
                  <a:gd name="connsiteY115" fmla="*/ 29736 h 158702"/>
                  <a:gd name="connsiteX116" fmla="*/ 181970 w 231842"/>
                  <a:gd name="connsiteY116" fmla="*/ 29736 h 158702"/>
                  <a:gd name="connsiteX117" fmla="*/ 182310 w 231842"/>
                  <a:gd name="connsiteY117" fmla="*/ 30579 h 158702"/>
                  <a:gd name="connsiteX118" fmla="*/ 187830 w 231842"/>
                  <a:gd name="connsiteY118" fmla="*/ 51572 h 158702"/>
                  <a:gd name="connsiteX119" fmla="*/ 188170 w 231842"/>
                  <a:gd name="connsiteY119" fmla="*/ 53081 h 158702"/>
                  <a:gd name="connsiteX120" fmla="*/ 189339 w 231842"/>
                  <a:gd name="connsiteY120" fmla="*/ 52238 h 158702"/>
                  <a:gd name="connsiteX121" fmla="*/ 201060 w 231842"/>
                  <a:gd name="connsiteY121" fmla="*/ 47031 h 158702"/>
                  <a:gd name="connsiteX122" fmla="*/ 194370 w 231842"/>
                  <a:gd name="connsiteY122" fmla="*/ 103960 h 158702"/>
                  <a:gd name="connsiteX123" fmla="*/ 189176 w 231842"/>
                  <a:gd name="connsiteY123" fmla="*/ 102790 h 158702"/>
                  <a:gd name="connsiteX124" fmla="*/ 187164 w 231842"/>
                  <a:gd name="connsiteY124" fmla="*/ 102451 h 158702"/>
                  <a:gd name="connsiteX125" fmla="*/ 181644 w 231842"/>
                  <a:gd name="connsiteY125" fmla="*/ 118236 h 158702"/>
                  <a:gd name="connsiteX126" fmla="*/ 176123 w 231842"/>
                  <a:gd name="connsiteY126" fmla="*/ 127645 h 158702"/>
                  <a:gd name="connsiteX127" fmla="*/ 174614 w 231842"/>
                  <a:gd name="connsiteY127" fmla="*/ 130337 h 158702"/>
                  <a:gd name="connsiteX128" fmla="*/ 175783 w 231842"/>
                  <a:gd name="connsiteY128" fmla="*/ 131506 h 158702"/>
                  <a:gd name="connsiteX129" fmla="*/ 178965 w 231842"/>
                  <a:gd name="connsiteY129" fmla="*/ 135028 h 158702"/>
                  <a:gd name="connsiteX130" fmla="*/ 178625 w 231842"/>
                  <a:gd name="connsiteY130" fmla="*/ 135871 h 158702"/>
                  <a:gd name="connsiteX131" fmla="*/ 173431 w 231842"/>
                  <a:gd name="connsiteY131" fmla="*/ 141745 h 158702"/>
                  <a:gd name="connsiteX132" fmla="*/ 171922 w 231842"/>
                  <a:gd name="connsiteY132" fmla="*/ 143254 h 158702"/>
                  <a:gd name="connsiteX133" fmla="*/ 168414 w 231842"/>
                  <a:gd name="connsiteY133" fmla="*/ 149128 h 158702"/>
                  <a:gd name="connsiteX134" fmla="*/ 170426 w 231842"/>
                  <a:gd name="connsiteY134" fmla="*/ 151480 h 158702"/>
                  <a:gd name="connsiteX135" fmla="*/ 174274 w 231842"/>
                  <a:gd name="connsiteY135" fmla="*/ 152989 h 158702"/>
                  <a:gd name="connsiteX136" fmla="*/ 175444 w 231842"/>
                  <a:gd name="connsiteY136" fmla="*/ 153329 h 158702"/>
                  <a:gd name="connsiteX137" fmla="*/ 178122 w 231842"/>
                  <a:gd name="connsiteY137" fmla="*/ 153669 h 158702"/>
                  <a:gd name="connsiteX138" fmla="*/ 188333 w 231842"/>
                  <a:gd name="connsiteY138" fmla="*/ 152826 h 158702"/>
                  <a:gd name="connsiteX139" fmla="*/ 204064 w 231842"/>
                  <a:gd name="connsiteY139" fmla="*/ 136197 h 158702"/>
                  <a:gd name="connsiteX140" fmla="*/ 202895 w 231842"/>
                  <a:gd name="connsiteY140" fmla="*/ 135857 h 158702"/>
                  <a:gd name="connsiteX141" fmla="*/ 203738 w 231842"/>
                  <a:gd name="connsiteY141" fmla="*/ 134688 h 158702"/>
                  <a:gd name="connsiteX142" fmla="*/ 199047 w 231842"/>
                  <a:gd name="connsiteY142" fmla="*/ 131996 h 158702"/>
                  <a:gd name="connsiteX143" fmla="*/ 202229 w 231842"/>
                  <a:gd name="connsiteY143" fmla="*/ 126788 h 158702"/>
                  <a:gd name="connsiteX144" fmla="*/ 204567 w 231842"/>
                  <a:gd name="connsiteY144" fmla="*/ 122424 h 158702"/>
                  <a:gd name="connsiteX145" fmla="*/ 211597 w 231842"/>
                  <a:gd name="connsiteY145" fmla="*/ 126788 h 158702"/>
                  <a:gd name="connsiteX146" fmla="*/ 212766 w 231842"/>
                  <a:gd name="connsiteY146" fmla="*/ 127631 h 158702"/>
                  <a:gd name="connsiteX147" fmla="*/ 213609 w 231842"/>
                  <a:gd name="connsiteY147" fmla="*/ 126462 h 158702"/>
                  <a:gd name="connsiteX148" fmla="*/ 231679 w 231842"/>
                  <a:gd name="connsiteY148" fmla="*/ 62150 h 158702"/>
                  <a:gd name="connsiteX149" fmla="*/ 231842 w 231842"/>
                  <a:gd name="connsiteY149" fmla="*/ 62313 h 158702"/>
                  <a:gd name="connsiteX150" fmla="*/ 189339 w 231842"/>
                  <a:gd name="connsiteY150" fmla="*/ 29206 h 158702"/>
                  <a:gd name="connsiteX151" fmla="*/ 190849 w 231842"/>
                  <a:gd name="connsiteY151" fmla="*/ 37092 h 158702"/>
                  <a:gd name="connsiteX152" fmla="*/ 186158 w 231842"/>
                  <a:gd name="connsiteY152" fmla="*/ 31218 h 158702"/>
                  <a:gd name="connsiteX153" fmla="*/ 189339 w 231842"/>
                  <a:gd name="connsiteY153" fmla="*/ 29206 h 158702"/>
                  <a:gd name="connsiteX154" fmla="*/ 189339 w 231842"/>
                  <a:gd name="connsiteY154" fmla="*/ 29206 h 158702"/>
                  <a:gd name="connsiteX155" fmla="*/ 190182 w 231842"/>
                  <a:gd name="connsiteY155" fmla="*/ 21306 h 158702"/>
                  <a:gd name="connsiteX156" fmla="*/ 199550 w 231842"/>
                  <a:gd name="connsiteY156" fmla="*/ 39947 h 158702"/>
                  <a:gd name="connsiteX157" fmla="*/ 194356 w 231842"/>
                  <a:gd name="connsiteY157" fmla="*/ 40790 h 158702"/>
                  <a:gd name="connsiteX158" fmla="*/ 190006 w 231842"/>
                  <a:gd name="connsiteY158" fmla="*/ 21483 h 158702"/>
                  <a:gd name="connsiteX159" fmla="*/ 190169 w 231842"/>
                  <a:gd name="connsiteY159" fmla="*/ 21319 h 158702"/>
                  <a:gd name="connsiteX160" fmla="*/ 190169 w 231842"/>
                  <a:gd name="connsiteY160" fmla="*/ 21319 h 158702"/>
                  <a:gd name="connsiteX161" fmla="*/ 190182 w 231842"/>
                  <a:gd name="connsiteY161" fmla="*/ 49356 h 158702"/>
                  <a:gd name="connsiteX162" fmla="*/ 186674 w 231842"/>
                  <a:gd name="connsiteY162" fmla="*/ 35582 h 158702"/>
                  <a:gd name="connsiteX163" fmla="*/ 192535 w 231842"/>
                  <a:gd name="connsiteY163" fmla="*/ 43142 h 158702"/>
                  <a:gd name="connsiteX164" fmla="*/ 192874 w 231842"/>
                  <a:gd name="connsiteY164" fmla="*/ 43482 h 158702"/>
                  <a:gd name="connsiteX165" fmla="*/ 193717 w 231842"/>
                  <a:gd name="connsiteY165" fmla="*/ 43482 h 158702"/>
                  <a:gd name="connsiteX166" fmla="*/ 200407 w 231842"/>
                  <a:gd name="connsiteY166" fmla="*/ 42639 h 158702"/>
                  <a:gd name="connsiteX167" fmla="*/ 201250 w 231842"/>
                  <a:gd name="connsiteY167" fmla="*/ 44991 h 158702"/>
                  <a:gd name="connsiteX168" fmla="*/ 190209 w 231842"/>
                  <a:gd name="connsiteY168" fmla="*/ 49356 h 158702"/>
                  <a:gd name="connsiteX169" fmla="*/ 190209 w 231842"/>
                  <a:gd name="connsiteY169" fmla="*/ 49356 h 158702"/>
                  <a:gd name="connsiteX170" fmla="*/ 193690 w 231842"/>
                  <a:gd name="connsiteY170" fmla="*/ 106611 h 158702"/>
                  <a:gd name="connsiteX171" fmla="*/ 192181 w 231842"/>
                  <a:gd name="connsiteY171" fmla="*/ 110133 h 158702"/>
                  <a:gd name="connsiteX172" fmla="*/ 191012 w 231842"/>
                  <a:gd name="connsiteY172" fmla="*/ 105768 h 158702"/>
                  <a:gd name="connsiteX173" fmla="*/ 193690 w 231842"/>
                  <a:gd name="connsiteY173" fmla="*/ 106611 h 158702"/>
                  <a:gd name="connsiteX174" fmla="*/ 193690 w 231842"/>
                  <a:gd name="connsiteY174" fmla="*/ 106611 h 158702"/>
                  <a:gd name="connsiteX175" fmla="*/ 178802 w 231842"/>
                  <a:gd name="connsiteY175" fmla="*/ 130963 h 158702"/>
                  <a:gd name="connsiteX176" fmla="*/ 183493 w 231842"/>
                  <a:gd name="connsiteY176" fmla="*/ 128270 h 158702"/>
                  <a:gd name="connsiteX177" fmla="*/ 180311 w 231842"/>
                  <a:gd name="connsiteY177" fmla="*/ 132975 h 158702"/>
                  <a:gd name="connsiteX178" fmla="*/ 178802 w 231842"/>
                  <a:gd name="connsiteY178" fmla="*/ 130963 h 158702"/>
                  <a:gd name="connsiteX179" fmla="*/ 178802 w 231842"/>
                  <a:gd name="connsiteY179" fmla="*/ 130963 h 158702"/>
                  <a:gd name="connsiteX180" fmla="*/ 201563 w 231842"/>
                  <a:gd name="connsiteY180" fmla="*/ 136510 h 158702"/>
                  <a:gd name="connsiteX181" fmla="*/ 187844 w 231842"/>
                  <a:gd name="connsiteY181" fmla="*/ 150283 h 158702"/>
                  <a:gd name="connsiteX182" fmla="*/ 178802 w 231842"/>
                  <a:gd name="connsiteY182" fmla="*/ 151126 h 158702"/>
                  <a:gd name="connsiteX183" fmla="*/ 176463 w 231842"/>
                  <a:gd name="connsiteY183" fmla="*/ 150786 h 158702"/>
                  <a:gd name="connsiteX184" fmla="*/ 175294 w 231842"/>
                  <a:gd name="connsiteY184" fmla="*/ 150447 h 158702"/>
                  <a:gd name="connsiteX185" fmla="*/ 171786 w 231842"/>
                  <a:gd name="connsiteY185" fmla="*/ 149277 h 158702"/>
                  <a:gd name="connsiteX186" fmla="*/ 171446 w 231842"/>
                  <a:gd name="connsiteY186" fmla="*/ 148937 h 158702"/>
                  <a:gd name="connsiteX187" fmla="*/ 173785 w 231842"/>
                  <a:gd name="connsiteY187" fmla="*/ 145416 h 158702"/>
                  <a:gd name="connsiteX188" fmla="*/ 175294 w 231842"/>
                  <a:gd name="connsiteY188" fmla="*/ 143907 h 158702"/>
                  <a:gd name="connsiteX189" fmla="*/ 180814 w 231842"/>
                  <a:gd name="connsiteY189" fmla="*/ 138033 h 158702"/>
                  <a:gd name="connsiteX190" fmla="*/ 187504 w 231842"/>
                  <a:gd name="connsiteY190" fmla="*/ 128624 h 158702"/>
                  <a:gd name="connsiteX191" fmla="*/ 201726 w 231842"/>
                  <a:gd name="connsiteY191" fmla="*/ 136850 h 158702"/>
                  <a:gd name="connsiteX192" fmla="*/ 201563 w 231842"/>
                  <a:gd name="connsiteY192" fmla="*/ 136510 h 158702"/>
                  <a:gd name="connsiteX193" fmla="*/ 201563 w 231842"/>
                  <a:gd name="connsiteY193" fmla="*/ 136510 h 158702"/>
                  <a:gd name="connsiteX194" fmla="*/ 200053 w 231842"/>
                  <a:gd name="connsiteY194" fmla="*/ 125932 h 158702"/>
                  <a:gd name="connsiteX195" fmla="*/ 196872 w 231842"/>
                  <a:gd name="connsiteY195" fmla="*/ 131139 h 158702"/>
                  <a:gd name="connsiteX196" fmla="*/ 187504 w 231842"/>
                  <a:gd name="connsiteY196" fmla="*/ 125266 h 158702"/>
                  <a:gd name="connsiteX197" fmla="*/ 186334 w 231842"/>
                  <a:gd name="connsiteY197" fmla="*/ 124423 h 158702"/>
                  <a:gd name="connsiteX198" fmla="*/ 179645 w 231842"/>
                  <a:gd name="connsiteY198" fmla="*/ 127944 h 158702"/>
                  <a:gd name="connsiteX199" fmla="*/ 184336 w 231842"/>
                  <a:gd name="connsiteY199" fmla="*/ 119215 h 158702"/>
                  <a:gd name="connsiteX200" fmla="*/ 188687 w 231842"/>
                  <a:gd name="connsiteY200" fmla="*/ 107291 h 158702"/>
                  <a:gd name="connsiteX201" fmla="*/ 190196 w 231842"/>
                  <a:gd name="connsiteY201" fmla="*/ 114008 h 158702"/>
                  <a:gd name="connsiteX202" fmla="*/ 191365 w 231842"/>
                  <a:gd name="connsiteY202" fmla="*/ 114851 h 158702"/>
                  <a:gd name="connsiteX203" fmla="*/ 201903 w 231842"/>
                  <a:gd name="connsiteY203" fmla="*/ 121567 h 158702"/>
                  <a:gd name="connsiteX204" fmla="*/ 199890 w 231842"/>
                  <a:gd name="connsiteY204" fmla="*/ 125932 h 158702"/>
                  <a:gd name="connsiteX205" fmla="*/ 200053 w 231842"/>
                  <a:gd name="connsiteY205" fmla="*/ 125932 h 158702"/>
                  <a:gd name="connsiteX206" fmla="*/ 212263 w 231842"/>
                  <a:gd name="connsiteY206" fmla="*/ 123906 h 158702"/>
                  <a:gd name="connsiteX207" fmla="*/ 194193 w 231842"/>
                  <a:gd name="connsiteY207" fmla="*/ 112825 h 158702"/>
                  <a:gd name="connsiteX208" fmla="*/ 189842 w 231842"/>
                  <a:gd name="connsiteY208" fmla="*/ 16098 h 158702"/>
                  <a:gd name="connsiteX209" fmla="*/ 210251 w 231842"/>
                  <a:gd name="connsiteY209" fmla="*/ 3005 h 158702"/>
                  <a:gd name="connsiteX210" fmla="*/ 229164 w 231842"/>
                  <a:gd name="connsiteY210" fmla="*/ 62286 h 158702"/>
                  <a:gd name="connsiteX211" fmla="*/ 212263 w 231842"/>
                  <a:gd name="connsiteY211" fmla="*/ 123920 h 158702"/>
                  <a:gd name="connsiteX212" fmla="*/ 212263 w 231842"/>
                  <a:gd name="connsiteY212" fmla="*/ 123920 h 158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</a:cxnLst>
                <a:rect l="l" t="t" r="r" b="b"/>
                <a:pathLst>
                  <a:path w="231842" h="158702">
                    <a:moveTo>
                      <a:pt x="61327" y="148761"/>
                    </a:moveTo>
                    <a:cubicBezTo>
                      <a:pt x="60987" y="147251"/>
                      <a:pt x="60484" y="146068"/>
                      <a:pt x="59315" y="144056"/>
                    </a:cubicBezTo>
                    <a:cubicBezTo>
                      <a:pt x="57302" y="140861"/>
                      <a:pt x="56636" y="139692"/>
                      <a:pt x="53455" y="135830"/>
                    </a:cubicBezTo>
                    <a:cubicBezTo>
                      <a:pt x="53455" y="135830"/>
                      <a:pt x="53169" y="135545"/>
                      <a:pt x="52612" y="134987"/>
                    </a:cubicBezTo>
                    <a:lnTo>
                      <a:pt x="55793" y="131466"/>
                    </a:lnTo>
                    <a:lnTo>
                      <a:pt x="56133" y="131126"/>
                    </a:lnTo>
                    <a:lnTo>
                      <a:pt x="56976" y="130786"/>
                    </a:lnTo>
                    <a:lnTo>
                      <a:pt x="56976" y="130446"/>
                    </a:lnTo>
                    <a:lnTo>
                      <a:pt x="55467" y="127754"/>
                    </a:lnTo>
                    <a:cubicBezTo>
                      <a:pt x="53455" y="124559"/>
                      <a:pt x="51959" y="122206"/>
                      <a:pt x="49947" y="118345"/>
                    </a:cubicBezTo>
                    <a:cubicBezTo>
                      <a:pt x="47268" y="112471"/>
                      <a:pt x="46099" y="108936"/>
                      <a:pt x="44426" y="102559"/>
                    </a:cubicBezTo>
                    <a:lnTo>
                      <a:pt x="42414" y="102899"/>
                    </a:lnTo>
                    <a:lnTo>
                      <a:pt x="36894" y="104408"/>
                    </a:lnTo>
                    <a:cubicBezTo>
                      <a:pt x="28695" y="83075"/>
                      <a:pt x="26356" y="64448"/>
                      <a:pt x="29864" y="47479"/>
                    </a:cubicBezTo>
                    <a:lnTo>
                      <a:pt x="41585" y="52687"/>
                    </a:lnTo>
                    <a:lnTo>
                      <a:pt x="43094" y="53530"/>
                    </a:lnTo>
                    <a:lnTo>
                      <a:pt x="43434" y="52021"/>
                    </a:lnTo>
                    <a:lnTo>
                      <a:pt x="48954" y="31027"/>
                    </a:lnTo>
                    <a:lnTo>
                      <a:pt x="49294" y="30184"/>
                    </a:lnTo>
                    <a:lnTo>
                      <a:pt x="48954" y="30184"/>
                    </a:lnTo>
                    <a:lnTo>
                      <a:pt x="48111" y="29342"/>
                    </a:lnTo>
                    <a:lnTo>
                      <a:pt x="42917" y="26649"/>
                    </a:lnTo>
                    <a:lnTo>
                      <a:pt x="45256" y="16737"/>
                    </a:lnTo>
                    <a:lnTo>
                      <a:pt x="46099" y="15894"/>
                    </a:lnTo>
                    <a:lnTo>
                      <a:pt x="44929" y="15051"/>
                    </a:lnTo>
                    <a:lnTo>
                      <a:pt x="22169" y="449"/>
                    </a:lnTo>
                    <a:lnTo>
                      <a:pt x="21326" y="1618"/>
                    </a:lnTo>
                    <a:lnTo>
                      <a:pt x="20156" y="775"/>
                    </a:lnTo>
                    <a:cubicBezTo>
                      <a:pt x="7607" y="18573"/>
                      <a:pt x="577" y="40232"/>
                      <a:pt x="74" y="62735"/>
                    </a:cubicBezTo>
                    <a:cubicBezTo>
                      <a:pt x="-769" y="86080"/>
                      <a:pt x="5594" y="108080"/>
                      <a:pt x="18144" y="127047"/>
                    </a:cubicBezTo>
                    <a:lnTo>
                      <a:pt x="18987" y="128216"/>
                    </a:lnTo>
                    <a:lnTo>
                      <a:pt x="20156" y="127373"/>
                    </a:lnTo>
                    <a:lnTo>
                      <a:pt x="27186" y="123009"/>
                    </a:lnTo>
                    <a:cubicBezTo>
                      <a:pt x="27526" y="124178"/>
                      <a:pt x="28695" y="126204"/>
                      <a:pt x="29524" y="127373"/>
                    </a:cubicBezTo>
                    <a:cubicBezTo>
                      <a:pt x="29864" y="128216"/>
                      <a:pt x="30367" y="128542"/>
                      <a:pt x="30694" y="129385"/>
                    </a:cubicBezTo>
                    <a:lnTo>
                      <a:pt x="24004" y="133750"/>
                    </a:lnTo>
                    <a:lnTo>
                      <a:pt x="24847" y="134919"/>
                    </a:lnTo>
                    <a:lnTo>
                      <a:pt x="23678" y="134919"/>
                    </a:lnTo>
                    <a:lnTo>
                      <a:pt x="24521" y="136089"/>
                    </a:lnTo>
                    <a:cubicBezTo>
                      <a:pt x="28872" y="143648"/>
                      <a:pt x="39409" y="161786"/>
                      <a:pt x="50123" y="158251"/>
                    </a:cubicBezTo>
                    <a:cubicBezTo>
                      <a:pt x="53305" y="157082"/>
                      <a:pt x="55317" y="155559"/>
                      <a:pt x="57153" y="153887"/>
                    </a:cubicBezTo>
                    <a:cubicBezTo>
                      <a:pt x="58322" y="152717"/>
                      <a:pt x="59491" y="151874"/>
                      <a:pt x="61001" y="150691"/>
                    </a:cubicBezTo>
                    <a:lnTo>
                      <a:pt x="61844" y="150351"/>
                    </a:lnTo>
                    <a:lnTo>
                      <a:pt x="61504" y="149182"/>
                    </a:lnTo>
                    <a:lnTo>
                      <a:pt x="61164" y="148842"/>
                    </a:lnTo>
                    <a:lnTo>
                      <a:pt x="61327" y="148679"/>
                    </a:lnTo>
                    <a:lnTo>
                      <a:pt x="61327" y="148679"/>
                    </a:lnTo>
                    <a:close/>
                    <a:moveTo>
                      <a:pt x="51116" y="132649"/>
                    </a:moveTo>
                    <a:cubicBezTo>
                      <a:pt x="49607" y="130636"/>
                      <a:pt x="47934" y="128284"/>
                      <a:pt x="46765" y="125932"/>
                    </a:cubicBezTo>
                    <a:lnTo>
                      <a:pt x="53128" y="130296"/>
                    </a:lnTo>
                    <a:lnTo>
                      <a:pt x="51116" y="132649"/>
                    </a:lnTo>
                    <a:lnTo>
                      <a:pt x="51116" y="132649"/>
                    </a:lnTo>
                    <a:close/>
                    <a:moveTo>
                      <a:pt x="40918" y="105782"/>
                    </a:moveTo>
                    <a:lnTo>
                      <a:pt x="39749" y="110486"/>
                    </a:lnTo>
                    <a:cubicBezTo>
                      <a:pt x="39409" y="109317"/>
                      <a:pt x="38580" y="108134"/>
                      <a:pt x="38240" y="106965"/>
                    </a:cubicBezTo>
                    <a:lnTo>
                      <a:pt x="40918" y="105795"/>
                    </a:lnTo>
                    <a:lnTo>
                      <a:pt x="40918" y="105795"/>
                    </a:lnTo>
                    <a:close/>
                    <a:moveTo>
                      <a:pt x="41585" y="49356"/>
                    </a:moveTo>
                    <a:lnTo>
                      <a:pt x="30544" y="44651"/>
                    </a:lnTo>
                    <a:cubicBezTo>
                      <a:pt x="30544" y="44651"/>
                      <a:pt x="30884" y="43142"/>
                      <a:pt x="31387" y="42299"/>
                    </a:cubicBezTo>
                    <a:lnTo>
                      <a:pt x="38077" y="43142"/>
                    </a:lnTo>
                    <a:lnTo>
                      <a:pt x="38920" y="43142"/>
                    </a:lnTo>
                    <a:lnTo>
                      <a:pt x="39260" y="42802"/>
                    </a:lnTo>
                    <a:lnTo>
                      <a:pt x="45120" y="35242"/>
                    </a:lnTo>
                    <a:lnTo>
                      <a:pt x="41612" y="49519"/>
                    </a:lnTo>
                    <a:lnTo>
                      <a:pt x="41612" y="49356"/>
                    </a:lnTo>
                    <a:lnTo>
                      <a:pt x="41612" y="49356"/>
                    </a:lnTo>
                    <a:close/>
                    <a:moveTo>
                      <a:pt x="32217" y="39784"/>
                    </a:moveTo>
                    <a:cubicBezTo>
                      <a:pt x="34555" y="33407"/>
                      <a:pt x="37411" y="27193"/>
                      <a:pt x="41585" y="21143"/>
                    </a:cubicBezTo>
                    <a:lnTo>
                      <a:pt x="37234" y="40124"/>
                    </a:lnTo>
                    <a:lnTo>
                      <a:pt x="32040" y="39784"/>
                    </a:lnTo>
                    <a:lnTo>
                      <a:pt x="32203" y="39784"/>
                    </a:lnTo>
                    <a:close/>
                    <a:moveTo>
                      <a:pt x="45936" y="30715"/>
                    </a:moveTo>
                    <a:lnTo>
                      <a:pt x="40742" y="37092"/>
                    </a:lnTo>
                    <a:lnTo>
                      <a:pt x="42251" y="29206"/>
                    </a:lnTo>
                    <a:lnTo>
                      <a:pt x="45759" y="30715"/>
                    </a:lnTo>
                    <a:lnTo>
                      <a:pt x="45922" y="30715"/>
                    </a:lnTo>
                    <a:close/>
                    <a:moveTo>
                      <a:pt x="19667" y="123906"/>
                    </a:moveTo>
                    <a:cubicBezTo>
                      <a:pt x="7947" y="105768"/>
                      <a:pt x="1923" y="84449"/>
                      <a:pt x="2766" y="62273"/>
                    </a:cubicBezTo>
                    <a:cubicBezTo>
                      <a:pt x="3106" y="40939"/>
                      <a:pt x="10299" y="19960"/>
                      <a:pt x="21679" y="2991"/>
                    </a:cubicBezTo>
                    <a:lnTo>
                      <a:pt x="42088" y="16085"/>
                    </a:lnTo>
                    <a:cubicBezTo>
                      <a:pt x="21679" y="42109"/>
                      <a:pt x="20496" y="73680"/>
                      <a:pt x="37737" y="112811"/>
                    </a:cubicBezTo>
                    <a:lnTo>
                      <a:pt x="19667" y="123892"/>
                    </a:lnTo>
                    <a:lnTo>
                      <a:pt x="19667" y="123892"/>
                    </a:lnTo>
                    <a:close/>
                    <a:moveTo>
                      <a:pt x="29538" y="121227"/>
                    </a:moveTo>
                    <a:lnTo>
                      <a:pt x="40075" y="114511"/>
                    </a:lnTo>
                    <a:lnTo>
                      <a:pt x="40918" y="113668"/>
                    </a:lnTo>
                    <a:lnTo>
                      <a:pt x="42428" y="106951"/>
                    </a:lnTo>
                    <a:cubicBezTo>
                      <a:pt x="43597" y="110976"/>
                      <a:pt x="44766" y="114008"/>
                      <a:pt x="46779" y="118875"/>
                    </a:cubicBezTo>
                    <a:cubicBezTo>
                      <a:pt x="47948" y="121567"/>
                      <a:pt x="49117" y="123580"/>
                      <a:pt x="50626" y="125932"/>
                    </a:cubicBezTo>
                    <a:lnTo>
                      <a:pt x="43094" y="120724"/>
                    </a:lnTo>
                    <a:lnTo>
                      <a:pt x="43434" y="120724"/>
                    </a:lnTo>
                    <a:lnTo>
                      <a:pt x="42265" y="121567"/>
                    </a:lnTo>
                    <a:lnTo>
                      <a:pt x="32896" y="127944"/>
                    </a:lnTo>
                    <a:cubicBezTo>
                      <a:pt x="32896" y="127944"/>
                      <a:pt x="32053" y="126775"/>
                      <a:pt x="31727" y="125932"/>
                    </a:cubicBezTo>
                    <a:cubicBezTo>
                      <a:pt x="30884" y="124423"/>
                      <a:pt x="29715" y="121907"/>
                      <a:pt x="29389" y="121227"/>
                    </a:cubicBezTo>
                    <a:lnTo>
                      <a:pt x="29552" y="121227"/>
                    </a:lnTo>
                    <a:close/>
                    <a:moveTo>
                      <a:pt x="55467" y="151956"/>
                    </a:moveTo>
                    <a:cubicBezTo>
                      <a:pt x="53455" y="153465"/>
                      <a:pt x="51959" y="154648"/>
                      <a:pt x="49104" y="155980"/>
                    </a:cubicBezTo>
                    <a:cubicBezTo>
                      <a:pt x="40402" y="158673"/>
                      <a:pt x="30191" y="141704"/>
                      <a:pt x="26343" y="134987"/>
                    </a:cubicBezTo>
                    <a:lnTo>
                      <a:pt x="42414" y="124246"/>
                    </a:lnTo>
                    <a:cubicBezTo>
                      <a:pt x="44753" y="128610"/>
                      <a:pt x="48274" y="133655"/>
                      <a:pt x="51116" y="137339"/>
                    </a:cubicBezTo>
                    <a:cubicBezTo>
                      <a:pt x="54298" y="141364"/>
                      <a:pt x="54964" y="142547"/>
                      <a:pt x="56976" y="145225"/>
                    </a:cubicBezTo>
                    <a:cubicBezTo>
                      <a:pt x="58145" y="146735"/>
                      <a:pt x="58145" y="147578"/>
                      <a:pt x="58988" y="149250"/>
                    </a:cubicBezTo>
                    <a:cubicBezTo>
                      <a:pt x="57819" y="150419"/>
                      <a:pt x="56650" y="151262"/>
                      <a:pt x="55480" y="151942"/>
                    </a:cubicBezTo>
                    <a:lnTo>
                      <a:pt x="55480" y="151942"/>
                    </a:lnTo>
                    <a:close/>
                    <a:moveTo>
                      <a:pt x="231842" y="62286"/>
                    </a:moveTo>
                    <a:cubicBezTo>
                      <a:pt x="231502" y="40124"/>
                      <a:pt x="223984" y="18124"/>
                      <a:pt x="211760" y="326"/>
                    </a:cubicBezTo>
                    <a:lnTo>
                      <a:pt x="210591" y="1169"/>
                    </a:lnTo>
                    <a:lnTo>
                      <a:pt x="209748" y="0"/>
                    </a:lnTo>
                    <a:lnTo>
                      <a:pt x="186987" y="14603"/>
                    </a:lnTo>
                    <a:lnTo>
                      <a:pt x="185818" y="15446"/>
                    </a:lnTo>
                    <a:lnTo>
                      <a:pt x="186661" y="16289"/>
                    </a:lnTo>
                    <a:lnTo>
                      <a:pt x="188999" y="26201"/>
                    </a:lnTo>
                    <a:lnTo>
                      <a:pt x="183479" y="29396"/>
                    </a:lnTo>
                    <a:lnTo>
                      <a:pt x="182310" y="29736"/>
                    </a:lnTo>
                    <a:lnTo>
                      <a:pt x="181970" y="29736"/>
                    </a:lnTo>
                    <a:lnTo>
                      <a:pt x="182310" y="30579"/>
                    </a:lnTo>
                    <a:lnTo>
                      <a:pt x="187830" y="51572"/>
                    </a:lnTo>
                    <a:lnTo>
                      <a:pt x="188170" y="53081"/>
                    </a:lnTo>
                    <a:lnTo>
                      <a:pt x="189339" y="52238"/>
                    </a:lnTo>
                    <a:lnTo>
                      <a:pt x="201060" y="47031"/>
                    </a:lnTo>
                    <a:cubicBezTo>
                      <a:pt x="204567" y="63986"/>
                      <a:pt x="202569" y="82627"/>
                      <a:pt x="194370" y="103960"/>
                    </a:cubicBezTo>
                    <a:lnTo>
                      <a:pt x="189176" y="102790"/>
                    </a:lnTo>
                    <a:lnTo>
                      <a:pt x="187164" y="102451"/>
                    </a:lnTo>
                    <a:cubicBezTo>
                      <a:pt x="185655" y="108324"/>
                      <a:pt x="184485" y="111859"/>
                      <a:pt x="181644" y="118236"/>
                    </a:cubicBezTo>
                    <a:cubicBezTo>
                      <a:pt x="179631" y="122261"/>
                      <a:pt x="178136" y="124613"/>
                      <a:pt x="176123" y="127645"/>
                    </a:cubicBezTo>
                    <a:lnTo>
                      <a:pt x="174614" y="130337"/>
                    </a:lnTo>
                    <a:lnTo>
                      <a:pt x="175783" y="131506"/>
                    </a:lnTo>
                    <a:lnTo>
                      <a:pt x="178965" y="135028"/>
                    </a:lnTo>
                    <a:cubicBezTo>
                      <a:pt x="178965" y="135028"/>
                      <a:pt x="178625" y="135368"/>
                      <a:pt x="178625" y="135871"/>
                    </a:cubicBezTo>
                    <a:cubicBezTo>
                      <a:pt x="175947" y="139066"/>
                      <a:pt x="175444" y="139896"/>
                      <a:pt x="173431" y="141745"/>
                    </a:cubicBezTo>
                    <a:lnTo>
                      <a:pt x="171922" y="143254"/>
                    </a:lnTo>
                    <a:cubicBezTo>
                      <a:pt x="169583" y="144763"/>
                      <a:pt x="168414" y="147279"/>
                      <a:pt x="168414" y="149128"/>
                    </a:cubicBezTo>
                    <a:cubicBezTo>
                      <a:pt x="168414" y="150297"/>
                      <a:pt x="169257" y="151140"/>
                      <a:pt x="170426" y="151480"/>
                    </a:cubicBezTo>
                    <a:cubicBezTo>
                      <a:pt x="173105" y="152649"/>
                      <a:pt x="173934" y="152649"/>
                      <a:pt x="174274" y="152989"/>
                    </a:cubicBezTo>
                    <a:cubicBezTo>
                      <a:pt x="174614" y="152989"/>
                      <a:pt x="175117" y="152989"/>
                      <a:pt x="175444" y="153329"/>
                    </a:cubicBezTo>
                    <a:lnTo>
                      <a:pt x="178122" y="153669"/>
                    </a:lnTo>
                    <a:cubicBezTo>
                      <a:pt x="182473" y="154512"/>
                      <a:pt x="182813" y="154512"/>
                      <a:pt x="188333" y="152826"/>
                    </a:cubicBezTo>
                    <a:cubicBezTo>
                      <a:pt x="198204" y="149631"/>
                      <a:pt x="204064" y="137040"/>
                      <a:pt x="204064" y="136197"/>
                    </a:cubicBezTo>
                    <a:lnTo>
                      <a:pt x="202895" y="135857"/>
                    </a:lnTo>
                    <a:lnTo>
                      <a:pt x="203738" y="134688"/>
                    </a:lnTo>
                    <a:lnTo>
                      <a:pt x="199047" y="131996"/>
                    </a:lnTo>
                    <a:cubicBezTo>
                      <a:pt x="199890" y="130827"/>
                      <a:pt x="201386" y="128474"/>
                      <a:pt x="202229" y="126788"/>
                    </a:cubicBezTo>
                    <a:cubicBezTo>
                      <a:pt x="203072" y="125279"/>
                      <a:pt x="204241" y="123267"/>
                      <a:pt x="204567" y="122424"/>
                    </a:cubicBezTo>
                    <a:lnTo>
                      <a:pt x="211597" y="126788"/>
                    </a:lnTo>
                    <a:lnTo>
                      <a:pt x="212766" y="127631"/>
                    </a:lnTo>
                    <a:lnTo>
                      <a:pt x="213609" y="126462"/>
                    </a:lnTo>
                    <a:cubicBezTo>
                      <a:pt x="225819" y="107481"/>
                      <a:pt x="232019" y="85319"/>
                      <a:pt x="231679" y="62150"/>
                    </a:cubicBezTo>
                    <a:lnTo>
                      <a:pt x="231842" y="62313"/>
                    </a:lnTo>
                    <a:close/>
                    <a:moveTo>
                      <a:pt x="189339" y="29206"/>
                    </a:moveTo>
                    <a:lnTo>
                      <a:pt x="190849" y="37092"/>
                    </a:lnTo>
                    <a:lnTo>
                      <a:pt x="186158" y="31218"/>
                    </a:lnTo>
                    <a:lnTo>
                      <a:pt x="189339" y="29206"/>
                    </a:lnTo>
                    <a:lnTo>
                      <a:pt x="189339" y="29206"/>
                    </a:lnTo>
                    <a:close/>
                    <a:moveTo>
                      <a:pt x="190182" y="21306"/>
                    </a:moveTo>
                    <a:cubicBezTo>
                      <a:pt x="194030" y="27180"/>
                      <a:pt x="197212" y="33570"/>
                      <a:pt x="199550" y="39947"/>
                    </a:cubicBezTo>
                    <a:lnTo>
                      <a:pt x="194356" y="40790"/>
                    </a:lnTo>
                    <a:lnTo>
                      <a:pt x="190006" y="21483"/>
                    </a:lnTo>
                    <a:lnTo>
                      <a:pt x="190169" y="21319"/>
                    </a:lnTo>
                    <a:lnTo>
                      <a:pt x="190169" y="21319"/>
                    </a:lnTo>
                    <a:close/>
                    <a:moveTo>
                      <a:pt x="190182" y="49356"/>
                    </a:moveTo>
                    <a:lnTo>
                      <a:pt x="186674" y="35582"/>
                    </a:lnTo>
                    <a:lnTo>
                      <a:pt x="192535" y="43142"/>
                    </a:lnTo>
                    <a:lnTo>
                      <a:pt x="192874" y="43482"/>
                    </a:lnTo>
                    <a:lnTo>
                      <a:pt x="193717" y="43482"/>
                    </a:lnTo>
                    <a:lnTo>
                      <a:pt x="200407" y="42639"/>
                    </a:lnTo>
                    <a:cubicBezTo>
                      <a:pt x="200407" y="42639"/>
                      <a:pt x="200747" y="44148"/>
                      <a:pt x="201250" y="44991"/>
                    </a:cubicBezTo>
                    <a:lnTo>
                      <a:pt x="190209" y="49356"/>
                    </a:lnTo>
                    <a:lnTo>
                      <a:pt x="190209" y="49356"/>
                    </a:lnTo>
                    <a:close/>
                    <a:moveTo>
                      <a:pt x="193690" y="106611"/>
                    </a:moveTo>
                    <a:cubicBezTo>
                      <a:pt x="193350" y="107780"/>
                      <a:pt x="192521" y="108963"/>
                      <a:pt x="192181" y="110133"/>
                    </a:cubicBezTo>
                    <a:lnTo>
                      <a:pt x="191012" y="105768"/>
                    </a:lnTo>
                    <a:lnTo>
                      <a:pt x="193690" y="106611"/>
                    </a:lnTo>
                    <a:lnTo>
                      <a:pt x="193690" y="106611"/>
                    </a:lnTo>
                    <a:close/>
                    <a:moveTo>
                      <a:pt x="178802" y="130963"/>
                    </a:moveTo>
                    <a:lnTo>
                      <a:pt x="183493" y="128270"/>
                    </a:lnTo>
                    <a:cubicBezTo>
                      <a:pt x="182323" y="130283"/>
                      <a:pt x="181480" y="131466"/>
                      <a:pt x="180311" y="132975"/>
                    </a:cubicBezTo>
                    <a:lnTo>
                      <a:pt x="178802" y="130963"/>
                    </a:lnTo>
                    <a:lnTo>
                      <a:pt x="178802" y="130963"/>
                    </a:lnTo>
                    <a:close/>
                    <a:moveTo>
                      <a:pt x="201563" y="136510"/>
                    </a:moveTo>
                    <a:cubicBezTo>
                      <a:pt x="200053" y="139705"/>
                      <a:pt x="194873" y="148434"/>
                      <a:pt x="187844" y="150283"/>
                    </a:cubicBezTo>
                    <a:cubicBezTo>
                      <a:pt x="183153" y="151793"/>
                      <a:pt x="182650" y="151793"/>
                      <a:pt x="178802" y="151126"/>
                    </a:cubicBezTo>
                    <a:lnTo>
                      <a:pt x="176463" y="150786"/>
                    </a:lnTo>
                    <a:lnTo>
                      <a:pt x="175294" y="150447"/>
                    </a:lnTo>
                    <a:cubicBezTo>
                      <a:pt x="174954" y="150447"/>
                      <a:pt x="174125" y="150107"/>
                      <a:pt x="171786" y="149277"/>
                    </a:cubicBezTo>
                    <a:cubicBezTo>
                      <a:pt x="171446" y="149277"/>
                      <a:pt x="171446" y="148937"/>
                      <a:pt x="171446" y="148937"/>
                    </a:cubicBezTo>
                    <a:cubicBezTo>
                      <a:pt x="171446" y="148094"/>
                      <a:pt x="172289" y="146585"/>
                      <a:pt x="173785" y="145416"/>
                    </a:cubicBezTo>
                    <a:lnTo>
                      <a:pt x="175294" y="143907"/>
                    </a:lnTo>
                    <a:cubicBezTo>
                      <a:pt x="177306" y="141894"/>
                      <a:pt x="177973" y="141214"/>
                      <a:pt x="180814" y="138033"/>
                    </a:cubicBezTo>
                    <a:cubicBezTo>
                      <a:pt x="183153" y="134838"/>
                      <a:pt x="185165" y="132825"/>
                      <a:pt x="187504" y="128624"/>
                    </a:cubicBezTo>
                    <a:lnTo>
                      <a:pt x="201726" y="136850"/>
                    </a:lnTo>
                    <a:lnTo>
                      <a:pt x="201563" y="136510"/>
                    </a:lnTo>
                    <a:lnTo>
                      <a:pt x="201563" y="136510"/>
                    </a:lnTo>
                    <a:close/>
                    <a:moveTo>
                      <a:pt x="200053" y="125932"/>
                    </a:moveTo>
                    <a:cubicBezTo>
                      <a:pt x="199210" y="127441"/>
                      <a:pt x="197715" y="129453"/>
                      <a:pt x="196872" y="131139"/>
                    </a:cubicBezTo>
                    <a:lnTo>
                      <a:pt x="187504" y="125266"/>
                    </a:lnTo>
                    <a:lnTo>
                      <a:pt x="186334" y="124423"/>
                    </a:lnTo>
                    <a:lnTo>
                      <a:pt x="179645" y="127944"/>
                    </a:lnTo>
                    <a:cubicBezTo>
                      <a:pt x="181154" y="125252"/>
                      <a:pt x="182826" y="122737"/>
                      <a:pt x="184336" y="119215"/>
                    </a:cubicBezTo>
                    <a:cubicBezTo>
                      <a:pt x="186348" y="114511"/>
                      <a:pt x="187517" y="111329"/>
                      <a:pt x="188687" y="107291"/>
                    </a:cubicBezTo>
                    <a:lnTo>
                      <a:pt x="190196" y="114008"/>
                    </a:lnTo>
                    <a:lnTo>
                      <a:pt x="191365" y="114851"/>
                    </a:lnTo>
                    <a:lnTo>
                      <a:pt x="201903" y="121567"/>
                    </a:lnTo>
                    <a:cubicBezTo>
                      <a:pt x="201903" y="121567"/>
                      <a:pt x="201060" y="124259"/>
                      <a:pt x="199890" y="125932"/>
                    </a:cubicBezTo>
                    <a:lnTo>
                      <a:pt x="200053" y="125932"/>
                    </a:lnTo>
                    <a:close/>
                    <a:moveTo>
                      <a:pt x="212263" y="123906"/>
                    </a:moveTo>
                    <a:lnTo>
                      <a:pt x="194193" y="112825"/>
                    </a:lnTo>
                    <a:cubicBezTo>
                      <a:pt x="211434" y="73694"/>
                      <a:pt x="210264" y="42122"/>
                      <a:pt x="189842" y="16098"/>
                    </a:cubicBezTo>
                    <a:lnTo>
                      <a:pt x="210251" y="3005"/>
                    </a:lnTo>
                    <a:cubicBezTo>
                      <a:pt x="221971" y="19960"/>
                      <a:pt x="228661" y="40953"/>
                      <a:pt x="229164" y="62286"/>
                    </a:cubicBezTo>
                    <a:cubicBezTo>
                      <a:pt x="230007" y="84789"/>
                      <a:pt x="223970" y="105782"/>
                      <a:pt x="212263" y="123920"/>
                    </a:cubicBezTo>
                    <a:lnTo>
                      <a:pt x="212263" y="123920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B891A7A8-ABFF-8077-E550-C530523589D9}"/>
                  </a:ext>
                </a:extLst>
              </p:cNvPr>
              <p:cNvSpPr/>
              <p:nvPr/>
            </p:nvSpPr>
            <p:spPr>
              <a:xfrm>
                <a:off x="9901901" y="6400837"/>
                <a:ext cx="15391" cy="8729"/>
              </a:xfrm>
              <a:custGeom>
                <a:avLst/>
                <a:gdLst>
                  <a:gd name="connsiteX0" fmla="*/ 15391 w 15391"/>
                  <a:gd name="connsiteY0" fmla="*/ 4365 h 8729"/>
                  <a:gd name="connsiteX1" fmla="*/ 7859 w 15391"/>
                  <a:gd name="connsiteY1" fmla="*/ 0 h 8729"/>
                  <a:gd name="connsiteX2" fmla="*/ 0 w 15391"/>
                  <a:gd name="connsiteY2" fmla="*/ 4365 h 8729"/>
                  <a:gd name="connsiteX3" fmla="*/ 7533 w 15391"/>
                  <a:gd name="connsiteY3" fmla="*/ 8729 h 8729"/>
                  <a:gd name="connsiteX4" fmla="*/ 15391 w 15391"/>
                  <a:gd name="connsiteY4" fmla="*/ 4365 h 8729"/>
                  <a:gd name="connsiteX5" fmla="*/ 15391 w 15391"/>
                  <a:gd name="connsiteY5" fmla="*/ 4365 h 8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391" h="8729">
                    <a:moveTo>
                      <a:pt x="15391" y="4365"/>
                    </a:moveTo>
                    <a:cubicBezTo>
                      <a:pt x="15391" y="1672"/>
                      <a:pt x="12210" y="0"/>
                      <a:pt x="7859" y="0"/>
                    </a:cubicBezTo>
                    <a:cubicBezTo>
                      <a:pt x="3508" y="0"/>
                      <a:pt x="326" y="1509"/>
                      <a:pt x="0" y="4365"/>
                    </a:cubicBezTo>
                    <a:cubicBezTo>
                      <a:pt x="0" y="7057"/>
                      <a:pt x="3182" y="8729"/>
                      <a:pt x="7533" y="8729"/>
                    </a:cubicBezTo>
                    <a:cubicBezTo>
                      <a:pt x="11883" y="8389"/>
                      <a:pt x="15391" y="7220"/>
                      <a:pt x="15391" y="4365"/>
                    </a:cubicBezTo>
                    <a:lnTo>
                      <a:pt x="15391" y="4365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627A32D7-D060-E472-E8FB-6A2CD756B92E}"/>
                  </a:ext>
                </a:extLst>
              </p:cNvPr>
              <p:cNvSpPr/>
              <p:nvPr/>
            </p:nvSpPr>
            <p:spPr>
              <a:xfrm>
                <a:off x="9868903" y="6402909"/>
                <a:ext cx="14943" cy="9089"/>
              </a:xfrm>
              <a:custGeom>
                <a:avLst/>
                <a:gdLst>
                  <a:gd name="connsiteX0" fmla="*/ 26 w 14943"/>
                  <a:gd name="connsiteY0" fmla="*/ 5814 h 9089"/>
                  <a:gd name="connsiteX1" fmla="*/ 6716 w 14943"/>
                  <a:gd name="connsiteY1" fmla="*/ 266 h 9089"/>
                  <a:gd name="connsiteX2" fmla="*/ 14914 w 14943"/>
                  <a:gd name="connsiteY2" fmla="*/ 3462 h 9089"/>
                  <a:gd name="connsiteX3" fmla="*/ 8225 w 14943"/>
                  <a:gd name="connsiteY3" fmla="*/ 9009 h 9089"/>
                  <a:gd name="connsiteX4" fmla="*/ 26 w 14943"/>
                  <a:gd name="connsiteY4" fmla="*/ 5814 h 9089"/>
                  <a:gd name="connsiteX5" fmla="*/ 26 w 14943"/>
                  <a:gd name="connsiteY5" fmla="*/ 5814 h 9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943" h="9089">
                    <a:moveTo>
                      <a:pt x="26" y="5814"/>
                    </a:moveTo>
                    <a:cubicBezTo>
                      <a:pt x="-314" y="3122"/>
                      <a:pt x="2705" y="1109"/>
                      <a:pt x="6716" y="266"/>
                    </a:cubicBezTo>
                    <a:cubicBezTo>
                      <a:pt x="10564" y="-577"/>
                      <a:pt x="14575" y="606"/>
                      <a:pt x="14914" y="3462"/>
                    </a:cubicBezTo>
                    <a:cubicBezTo>
                      <a:pt x="15254" y="6154"/>
                      <a:pt x="12576" y="8166"/>
                      <a:pt x="8225" y="9009"/>
                    </a:cubicBezTo>
                    <a:cubicBezTo>
                      <a:pt x="3874" y="9349"/>
                      <a:pt x="366" y="8669"/>
                      <a:pt x="26" y="5814"/>
                    </a:cubicBezTo>
                    <a:lnTo>
                      <a:pt x="26" y="5814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C2396AF3-A5A9-72E4-73ED-10A35EE5E6A4}"/>
                  </a:ext>
                </a:extLst>
              </p:cNvPr>
              <p:cNvSpPr/>
              <p:nvPr/>
            </p:nvSpPr>
            <p:spPr>
              <a:xfrm>
                <a:off x="9808016" y="6510104"/>
                <a:ext cx="15483" cy="13810"/>
              </a:xfrm>
              <a:custGeom>
                <a:avLst/>
                <a:gdLst>
                  <a:gd name="connsiteX0" fmla="*/ 12550 w 15483"/>
                  <a:gd name="connsiteY0" fmla="*/ 4917 h 13810"/>
                  <a:gd name="connsiteX1" fmla="*/ 15228 w 15483"/>
                  <a:gd name="connsiteY1" fmla="*/ 5760 h 13810"/>
                  <a:gd name="connsiteX2" fmla="*/ 15228 w 15483"/>
                  <a:gd name="connsiteY2" fmla="*/ 4917 h 13810"/>
                  <a:gd name="connsiteX3" fmla="*/ 14059 w 15483"/>
                  <a:gd name="connsiteY3" fmla="*/ 2905 h 13810"/>
                  <a:gd name="connsiteX4" fmla="*/ 12890 w 15483"/>
                  <a:gd name="connsiteY4" fmla="*/ 553 h 13810"/>
                  <a:gd name="connsiteX5" fmla="*/ 12047 w 15483"/>
                  <a:gd name="connsiteY5" fmla="*/ 213 h 13810"/>
                  <a:gd name="connsiteX6" fmla="*/ 10877 w 15483"/>
                  <a:gd name="connsiteY6" fmla="*/ 3408 h 13810"/>
                  <a:gd name="connsiteX7" fmla="*/ 3018 w 15483"/>
                  <a:gd name="connsiteY7" fmla="*/ 7433 h 13810"/>
                  <a:gd name="connsiteX8" fmla="*/ 1849 w 15483"/>
                  <a:gd name="connsiteY8" fmla="*/ 7093 h 13810"/>
                  <a:gd name="connsiteX9" fmla="*/ 1006 w 15483"/>
                  <a:gd name="connsiteY9" fmla="*/ 5923 h 13810"/>
                  <a:gd name="connsiteX10" fmla="*/ 1849 w 15483"/>
                  <a:gd name="connsiteY10" fmla="*/ 3231 h 13810"/>
                  <a:gd name="connsiteX11" fmla="*/ 680 w 15483"/>
                  <a:gd name="connsiteY11" fmla="*/ 3571 h 13810"/>
                  <a:gd name="connsiteX12" fmla="*/ 340 w 15483"/>
                  <a:gd name="connsiteY12" fmla="*/ 3911 h 13810"/>
                  <a:gd name="connsiteX13" fmla="*/ 0 w 15483"/>
                  <a:gd name="connsiteY13" fmla="*/ 4251 h 13810"/>
                  <a:gd name="connsiteX14" fmla="*/ 2339 w 15483"/>
                  <a:gd name="connsiteY14" fmla="*/ 8955 h 13810"/>
                  <a:gd name="connsiteX15" fmla="*/ 4677 w 15483"/>
                  <a:gd name="connsiteY15" fmla="*/ 13660 h 13810"/>
                  <a:gd name="connsiteX16" fmla="*/ 5017 w 15483"/>
                  <a:gd name="connsiteY16" fmla="*/ 13660 h 13810"/>
                  <a:gd name="connsiteX17" fmla="*/ 7356 w 15483"/>
                  <a:gd name="connsiteY17" fmla="*/ 12817 h 13810"/>
                  <a:gd name="connsiteX18" fmla="*/ 7696 w 15483"/>
                  <a:gd name="connsiteY18" fmla="*/ 12477 h 13810"/>
                  <a:gd name="connsiteX19" fmla="*/ 4514 w 15483"/>
                  <a:gd name="connsiteY19" fmla="*/ 11634 h 13810"/>
                  <a:gd name="connsiteX20" fmla="*/ 3671 w 15483"/>
                  <a:gd name="connsiteY20" fmla="*/ 10465 h 13810"/>
                  <a:gd name="connsiteX21" fmla="*/ 4011 w 15483"/>
                  <a:gd name="connsiteY21" fmla="*/ 9295 h 13810"/>
                  <a:gd name="connsiteX22" fmla="*/ 12210 w 15483"/>
                  <a:gd name="connsiteY22" fmla="*/ 4931 h 13810"/>
                  <a:gd name="connsiteX23" fmla="*/ 12550 w 15483"/>
                  <a:gd name="connsiteY23" fmla="*/ 4931 h 13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5483" h="13810">
                    <a:moveTo>
                      <a:pt x="12550" y="4917"/>
                    </a:moveTo>
                    <a:cubicBezTo>
                      <a:pt x="14562" y="3748"/>
                      <a:pt x="14562" y="6086"/>
                      <a:pt x="15228" y="5760"/>
                    </a:cubicBezTo>
                    <a:cubicBezTo>
                      <a:pt x="15568" y="5760"/>
                      <a:pt x="15568" y="5420"/>
                      <a:pt x="15228" y="4917"/>
                    </a:cubicBezTo>
                    <a:cubicBezTo>
                      <a:pt x="14888" y="4074"/>
                      <a:pt x="14385" y="3748"/>
                      <a:pt x="14059" y="2905"/>
                    </a:cubicBezTo>
                    <a:cubicBezTo>
                      <a:pt x="13719" y="1736"/>
                      <a:pt x="13216" y="1396"/>
                      <a:pt x="12890" y="553"/>
                    </a:cubicBezTo>
                    <a:cubicBezTo>
                      <a:pt x="12550" y="213"/>
                      <a:pt x="12550" y="-290"/>
                      <a:pt x="12047" y="213"/>
                    </a:cubicBezTo>
                    <a:cubicBezTo>
                      <a:pt x="11707" y="553"/>
                      <a:pt x="13216" y="2225"/>
                      <a:pt x="10877" y="3408"/>
                    </a:cubicBezTo>
                    <a:lnTo>
                      <a:pt x="3018" y="7433"/>
                    </a:lnTo>
                    <a:cubicBezTo>
                      <a:pt x="3018" y="7433"/>
                      <a:pt x="1849" y="7772"/>
                      <a:pt x="1849" y="7093"/>
                    </a:cubicBezTo>
                    <a:lnTo>
                      <a:pt x="1006" y="5923"/>
                    </a:lnTo>
                    <a:cubicBezTo>
                      <a:pt x="163" y="4414"/>
                      <a:pt x="2175" y="3571"/>
                      <a:pt x="1849" y="3231"/>
                    </a:cubicBezTo>
                    <a:cubicBezTo>
                      <a:pt x="1509" y="2891"/>
                      <a:pt x="1006" y="3231"/>
                      <a:pt x="680" y="3571"/>
                    </a:cubicBezTo>
                    <a:lnTo>
                      <a:pt x="340" y="3911"/>
                    </a:lnTo>
                    <a:lnTo>
                      <a:pt x="0" y="4251"/>
                    </a:lnTo>
                    <a:cubicBezTo>
                      <a:pt x="843" y="5760"/>
                      <a:pt x="1169" y="6603"/>
                      <a:pt x="2339" y="8955"/>
                    </a:cubicBezTo>
                    <a:cubicBezTo>
                      <a:pt x="3508" y="11308"/>
                      <a:pt x="3848" y="12151"/>
                      <a:pt x="4677" y="13660"/>
                    </a:cubicBezTo>
                    <a:cubicBezTo>
                      <a:pt x="4677" y="14000"/>
                      <a:pt x="5017" y="13660"/>
                      <a:pt x="5017" y="13660"/>
                    </a:cubicBezTo>
                    <a:lnTo>
                      <a:pt x="7356" y="12817"/>
                    </a:lnTo>
                    <a:cubicBezTo>
                      <a:pt x="7356" y="12817"/>
                      <a:pt x="8199" y="12817"/>
                      <a:pt x="7696" y="12477"/>
                    </a:cubicBezTo>
                    <a:cubicBezTo>
                      <a:pt x="7356" y="11634"/>
                      <a:pt x="5357" y="13320"/>
                      <a:pt x="4514" y="11634"/>
                    </a:cubicBezTo>
                    <a:lnTo>
                      <a:pt x="3671" y="10465"/>
                    </a:lnTo>
                    <a:cubicBezTo>
                      <a:pt x="3671" y="10465"/>
                      <a:pt x="3331" y="9622"/>
                      <a:pt x="4011" y="9295"/>
                    </a:cubicBezTo>
                    <a:lnTo>
                      <a:pt x="12210" y="4931"/>
                    </a:lnTo>
                    <a:lnTo>
                      <a:pt x="12550" y="4931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61625102-48A4-25D5-41A2-9AD4F546A022}"/>
                  </a:ext>
                </a:extLst>
              </p:cNvPr>
              <p:cNvSpPr/>
              <p:nvPr/>
            </p:nvSpPr>
            <p:spPr>
              <a:xfrm>
                <a:off x="9803311" y="6498258"/>
                <a:ext cx="14888" cy="12235"/>
              </a:xfrm>
              <a:custGeom>
                <a:avLst/>
                <a:gdLst>
                  <a:gd name="connsiteX0" fmla="*/ 4038 w 14888"/>
                  <a:gd name="connsiteY0" fmla="*/ 7531 h 12235"/>
                  <a:gd name="connsiteX1" fmla="*/ 2026 w 14888"/>
                  <a:gd name="connsiteY1" fmla="*/ 6022 h 12235"/>
                  <a:gd name="connsiteX2" fmla="*/ 3195 w 14888"/>
                  <a:gd name="connsiteY2" fmla="*/ 2827 h 12235"/>
                  <a:gd name="connsiteX3" fmla="*/ 2352 w 14888"/>
                  <a:gd name="connsiteY3" fmla="*/ 2827 h 12235"/>
                  <a:gd name="connsiteX4" fmla="*/ 340 w 14888"/>
                  <a:gd name="connsiteY4" fmla="*/ 3167 h 12235"/>
                  <a:gd name="connsiteX5" fmla="*/ 0 w 14888"/>
                  <a:gd name="connsiteY5" fmla="*/ 3507 h 12235"/>
                  <a:gd name="connsiteX6" fmla="*/ 1169 w 14888"/>
                  <a:gd name="connsiteY6" fmla="*/ 7531 h 12235"/>
                  <a:gd name="connsiteX7" fmla="*/ 2339 w 14888"/>
                  <a:gd name="connsiteY7" fmla="*/ 11896 h 12235"/>
                  <a:gd name="connsiteX8" fmla="*/ 2679 w 14888"/>
                  <a:gd name="connsiteY8" fmla="*/ 12236 h 12235"/>
                  <a:gd name="connsiteX9" fmla="*/ 3848 w 14888"/>
                  <a:gd name="connsiteY9" fmla="*/ 9884 h 12235"/>
                  <a:gd name="connsiteX10" fmla="*/ 12550 w 14888"/>
                  <a:gd name="connsiteY10" fmla="*/ 7531 h 12235"/>
                  <a:gd name="connsiteX11" fmla="*/ 14888 w 14888"/>
                  <a:gd name="connsiteY11" fmla="*/ 8374 h 12235"/>
                  <a:gd name="connsiteX12" fmla="*/ 14888 w 14888"/>
                  <a:gd name="connsiteY12" fmla="*/ 8035 h 12235"/>
                  <a:gd name="connsiteX13" fmla="*/ 14045 w 14888"/>
                  <a:gd name="connsiteY13" fmla="*/ 6022 h 12235"/>
                  <a:gd name="connsiteX14" fmla="*/ 12876 w 14888"/>
                  <a:gd name="connsiteY14" fmla="*/ 1658 h 12235"/>
                  <a:gd name="connsiteX15" fmla="*/ 9368 w 14888"/>
                  <a:gd name="connsiteY15" fmla="*/ 148 h 12235"/>
                  <a:gd name="connsiteX16" fmla="*/ 9028 w 14888"/>
                  <a:gd name="connsiteY16" fmla="*/ 488 h 12235"/>
                  <a:gd name="connsiteX17" fmla="*/ 12536 w 14888"/>
                  <a:gd name="connsiteY17" fmla="*/ 4513 h 12235"/>
                  <a:gd name="connsiteX18" fmla="*/ 11027 w 14888"/>
                  <a:gd name="connsiteY18" fmla="*/ 6022 h 12235"/>
                  <a:gd name="connsiteX19" fmla="*/ 8688 w 14888"/>
                  <a:gd name="connsiteY19" fmla="*/ 6865 h 12235"/>
                  <a:gd name="connsiteX20" fmla="*/ 7179 w 14888"/>
                  <a:gd name="connsiteY20" fmla="*/ 6525 h 12235"/>
                  <a:gd name="connsiteX21" fmla="*/ 6839 w 14888"/>
                  <a:gd name="connsiteY21" fmla="*/ 5356 h 12235"/>
                  <a:gd name="connsiteX22" fmla="*/ 8348 w 14888"/>
                  <a:gd name="connsiteY22" fmla="*/ 3004 h 12235"/>
                  <a:gd name="connsiteX23" fmla="*/ 7179 w 14888"/>
                  <a:gd name="connsiteY23" fmla="*/ 3004 h 12235"/>
                  <a:gd name="connsiteX24" fmla="*/ 3997 w 14888"/>
                  <a:gd name="connsiteY24" fmla="*/ 4173 h 12235"/>
                  <a:gd name="connsiteX25" fmla="*/ 3657 w 14888"/>
                  <a:gd name="connsiteY25" fmla="*/ 4513 h 12235"/>
                  <a:gd name="connsiteX26" fmla="*/ 5996 w 14888"/>
                  <a:gd name="connsiteY26" fmla="*/ 5682 h 12235"/>
                  <a:gd name="connsiteX27" fmla="*/ 6336 w 14888"/>
                  <a:gd name="connsiteY27" fmla="*/ 6852 h 12235"/>
                  <a:gd name="connsiteX28" fmla="*/ 5493 w 14888"/>
                  <a:gd name="connsiteY28" fmla="*/ 8021 h 12235"/>
                  <a:gd name="connsiteX29" fmla="*/ 3984 w 14888"/>
                  <a:gd name="connsiteY29" fmla="*/ 7681 h 12235"/>
                  <a:gd name="connsiteX30" fmla="*/ 3984 w 14888"/>
                  <a:gd name="connsiteY30" fmla="*/ 7518 h 12235"/>
                  <a:gd name="connsiteX31" fmla="*/ 3984 w 14888"/>
                  <a:gd name="connsiteY31" fmla="*/ 7518 h 12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4888" h="12235">
                    <a:moveTo>
                      <a:pt x="4038" y="7531"/>
                    </a:moveTo>
                    <a:cubicBezTo>
                      <a:pt x="3263" y="7749"/>
                      <a:pt x="2583" y="7246"/>
                      <a:pt x="2026" y="6022"/>
                    </a:cubicBezTo>
                    <a:cubicBezTo>
                      <a:pt x="1183" y="2827"/>
                      <a:pt x="3535" y="3670"/>
                      <a:pt x="3195" y="2827"/>
                    </a:cubicBezTo>
                    <a:cubicBezTo>
                      <a:pt x="3195" y="2487"/>
                      <a:pt x="2352" y="2827"/>
                      <a:pt x="2352" y="2827"/>
                    </a:cubicBezTo>
                    <a:lnTo>
                      <a:pt x="340" y="3167"/>
                    </a:lnTo>
                    <a:lnTo>
                      <a:pt x="0" y="3507"/>
                    </a:lnTo>
                    <a:cubicBezTo>
                      <a:pt x="340" y="5016"/>
                      <a:pt x="843" y="6199"/>
                      <a:pt x="1169" y="7531"/>
                    </a:cubicBezTo>
                    <a:cubicBezTo>
                      <a:pt x="2012" y="9884"/>
                      <a:pt x="2339" y="11556"/>
                      <a:pt x="2339" y="11896"/>
                    </a:cubicBezTo>
                    <a:cubicBezTo>
                      <a:pt x="2339" y="12236"/>
                      <a:pt x="2679" y="12236"/>
                      <a:pt x="2679" y="12236"/>
                    </a:cubicBezTo>
                    <a:cubicBezTo>
                      <a:pt x="3522" y="11896"/>
                      <a:pt x="2339" y="10224"/>
                      <a:pt x="3848" y="9884"/>
                    </a:cubicBezTo>
                    <a:lnTo>
                      <a:pt x="12550" y="7531"/>
                    </a:lnTo>
                    <a:cubicBezTo>
                      <a:pt x="14888" y="6688"/>
                      <a:pt x="14059" y="8374"/>
                      <a:pt x="14888" y="8374"/>
                    </a:cubicBezTo>
                    <a:lnTo>
                      <a:pt x="14888" y="8035"/>
                    </a:lnTo>
                    <a:cubicBezTo>
                      <a:pt x="14888" y="8035"/>
                      <a:pt x="14548" y="6525"/>
                      <a:pt x="14045" y="6022"/>
                    </a:cubicBezTo>
                    <a:cubicBezTo>
                      <a:pt x="13705" y="5179"/>
                      <a:pt x="13705" y="4010"/>
                      <a:pt x="12876" y="1658"/>
                    </a:cubicBezTo>
                    <a:cubicBezTo>
                      <a:pt x="12536" y="488"/>
                      <a:pt x="10537" y="-355"/>
                      <a:pt x="9368" y="148"/>
                    </a:cubicBezTo>
                    <a:cubicBezTo>
                      <a:pt x="9028" y="148"/>
                      <a:pt x="9028" y="488"/>
                      <a:pt x="9028" y="488"/>
                    </a:cubicBezTo>
                    <a:cubicBezTo>
                      <a:pt x="9028" y="1331"/>
                      <a:pt x="11367" y="148"/>
                      <a:pt x="12536" y="4513"/>
                    </a:cubicBezTo>
                    <a:cubicBezTo>
                      <a:pt x="12876" y="5682"/>
                      <a:pt x="12196" y="5682"/>
                      <a:pt x="11027" y="6022"/>
                    </a:cubicBezTo>
                    <a:lnTo>
                      <a:pt x="8688" y="6865"/>
                    </a:lnTo>
                    <a:cubicBezTo>
                      <a:pt x="7913" y="7083"/>
                      <a:pt x="7410" y="6974"/>
                      <a:pt x="7179" y="6525"/>
                    </a:cubicBezTo>
                    <a:lnTo>
                      <a:pt x="6839" y="5356"/>
                    </a:lnTo>
                    <a:cubicBezTo>
                      <a:pt x="6499" y="3847"/>
                      <a:pt x="8348" y="3344"/>
                      <a:pt x="8348" y="3004"/>
                    </a:cubicBezTo>
                    <a:cubicBezTo>
                      <a:pt x="8348" y="2664"/>
                      <a:pt x="7505" y="3004"/>
                      <a:pt x="7179" y="3004"/>
                    </a:cubicBezTo>
                    <a:lnTo>
                      <a:pt x="3997" y="4173"/>
                    </a:lnTo>
                    <a:lnTo>
                      <a:pt x="3657" y="4513"/>
                    </a:lnTo>
                    <a:cubicBezTo>
                      <a:pt x="3657" y="4853"/>
                      <a:pt x="5670" y="4513"/>
                      <a:pt x="5996" y="5682"/>
                    </a:cubicBezTo>
                    <a:lnTo>
                      <a:pt x="6336" y="6852"/>
                    </a:lnTo>
                    <a:cubicBezTo>
                      <a:pt x="6336" y="6852"/>
                      <a:pt x="6336" y="7695"/>
                      <a:pt x="5493" y="8021"/>
                    </a:cubicBezTo>
                    <a:lnTo>
                      <a:pt x="3984" y="7681"/>
                    </a:lnTo>
                    <a:lnTo>
                      <a:pt x="3984" y="7518"/>
                    </a:lnTo>
                    <a:lnTo>
                      <a:pt x="3984" y="7518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4C59E05A-2410-0F7C-CC62-D30B2874EA5E}"/>
                  </a:ext>
                </a:extLst>
              </p:cNvPr>
              <p:cNvSpPr/>
              <p:nvPr/>
            </p:nvSpPr>
            <p:spPr>
              <a:xfrm>
                <a:off x="9801503" y="6489573"/>
                <a:ext cx="8569" cy="7051"/>
              </a:xfrm>
              <a:custGeom>
                <a:avLst/>
                <a:gdLst>
                  <a:gd name="connsiteX0" fmla="*/ 5343 w 8569"/>
                  <a:gd name="connsiteY0" fmla="*/ 6807 h 7051"/>
                  <a:gd name="connsiteX1" fmla="*/ 8525 w 8569"/>
                  <a:gd name="connsiteY1" fmla="*/ 2783 h 7051"/>
                  <a:gd name="connsiteX2" fmla="*/ 6186 w 8569"/>
                  <a:gd name="connsiteY2" fmla="*/ 91 h 7051"/>
                  <a:gd name="connsiteX3" fmla="*/ 5847 w 8569"/>
                  <a:gd name="connsiteY3" fmla="*/ 431 h 7051"/>
                  <a:gd name="connsiteX4" fmla="*/ 7016 w 8569"/>
                  <a:gd name="connsiteY4" fmla="*/ 2443 h 7051"/>
                  <a:gd name="connsiteX5" fmla="*/ 3508 w 8569"/>
                  <a:gd name="connsiteY5" fmla="*/ 5638 h 7051"/>
                  <a:gd name="connsiteX6" fmla="*/ 829 w 8569"/>
                  <a:gd name="connsiteY6" fmla="*/ 4469 h 7051"/>
                  <a:gd name="connsiteX7" fmla="*/ 1999 w 8569"/>
                  <a:gd name="connsiteY7" fmla="*/ 2960 h 7051"/>
                  <a:gd name="connsiteX8" fmla="*/ 2339 w 8569"/>
                  <a:gd name="connsiteY8" fmla="*/ 2620 h 7051"/>
                  <a:gd name="connsiteX9" fmla="*/ 1169 w 8569"/>
                  <a:gd name="connsiteY9" fmla="*/ 1450 h 7051"/>
                  <a:gd name="connsiteX10" fmla="*/ 0 w 8569"/>
                  <a:gd name="connsiteY10" fmla="*/ 3803 h 7051"/>
                  <a:gd name="connsiteX11" fmla="*/ 5520 w 8569"/>
                  <a:gd name="connsiteY11" fmla="*/ 6998 h 7051"/>
                  <a:gd name="connsiteX12" fmla="*/ 5357 w 8569"/>
                  <a:gd name="connsiteY12" fmla="*/ 6835 h 7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569" h="7051">
                    <a:moveTo>
                      <a:pt x="5343" y="6807"/>
                    </a:moveTo>
                    <a:cubicBezTo>
                      <a:pt x="7356" y="6467"/>
                      <a:pt x="8851" y="4795"/>
                      <a:pt x="8525" y="2783"/>
                    </a:cubicBezTo>
                    <a:cubicBezTo>
                      <a:pt x="8185" y="1274"/>
                      <a:pt x="6513" y="-412"/>
                      <a:pt x="6186" y="91"/>
                    </a:cubicBezTo>
                    <a:cubicBezTo>
                      <a:pt x="6186" y="91"/>
                      <a:pt x="6078" y="199"/>
                      <a:pt x="5847" y="431"/>
                    </a:cubicBezTo>
                    <a:cubicBezTo>
                      <a:pt x="5847" y="431"/>
                      <a:pt x="7016" y="1274"/>
                      <a:pt x="7016" y="2443"/>
                    </a:cubicBezTo>
                    <a:cubicBezTo>
                      <a:pt x="7356" y="3952"/>
                      <a:pt x="5507" y="5135"/>
                      <a:pt x="3508" y="5638"/>
                    </a:cubicBezTo>
                    <a:cubicBezTo>
                      <a:pt x="2339" y="5638"/>
                      <a:pt x="829" y="5638"/>
                      <a:pt x="829" y="4469"/>
                    </a:cubicBezTo>
                    <a:cubicBezTo>
                      <a:pt x="829" y="3626"/>
                      <a:pt x="1169" y="3299"/>
                      <a:pt x="1999" y="2960"/>
                    </a:cubicBezTo>
                    <a:cubicBezTo>
                      <a:pt x="1999" y="2960"/>
                      <a:pt x="2339" y="2960"/>
                      <a:pt x="2339" y="2620"/>
                    </a:cubicBezTo>
                    <a:cubicBezTo>
                      <a:pt x="2339" y="2280"/>
                      <a:pt x="1169" y="1450"/>
                      <a:pt x="1169" y="1450"/>
                    </a:cubicBezTo>
                    <a:cubicBezTo>
                      <a:pt x="0" y="1450"/>
                      <a:pt x="0" y="3463"/>
                      <a:pt x="0" y="3803"/>
                    </a:cubicBezTo>
                    <a:cubicBezTo>
                      <a:pt x="843" y="6155"/>
                      <a:pt x="3182" y="7324"/>
                      <a:pt x="5520" y="6998"/>
                    </a:cubicBezTo>
                    <a:lnTo>
                      <a:pt x="5357" y="6835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280BB3E4-D8E8-3EF7-972D-3356660D6523}"/>
                  </a:ext>
                </a:extLst>
              </p:cNvPr>
              <p:cNvSpPr/>
              <p:nvPr/>
            </p:nvSpPr>
            <p:spPr>
              <a:xfrm>
                <a:off x="9800646" y="6472709"/>
                <a:ext cx="13732" cy="14480"/>
              </a:xfrm>
              <a:custGeom>
                <a:avLst/>
                <a:gdLst>
                  <a:gd name="connsiteX0" fmla="*/ 2352 w 13732"/>
                  <a:gd name="connsiteY0" fmla="*/ 2012 h 14480"/>
                  <a:gd name="connsiteX1" fmla="*/ 340 w 13732"/>
                  <a:gd name="connsiteY1" fmla="*/ 843 h 14480"/>
                  <a:gd name="connsiteX2" fmla="*/ 0 w 13732"/>
                  <a:gd name="connsiteY2" fmla="*/ 1183 h 14480"/>
                  <a:gd name="connsiteX3" fmla="*/ 0 w 13732"/>
                  <a:gd name="connsiteY3" fmla="*/ 5887 h 14480"/>
                  <a:gd name="connsiteX4" fmla="*/ 340 w 13732"/>
                  <a:gd name="connsiteY4" fmla="*/ 6227 h 14480"/>
                  <a:gd name="connsiteX5" fmla="*/ 2352 w 13732"/>
                  <a:gd name="connsiteY5" fmla="*/ 4215 h 14480"/>
                  <a:gd name="connsiteX6" fmla="*/ 5031 w 13732"/>
                  <a:gd name="connsiteY6" fmla="*/ 4215 h 14480"/>
                  <a:gd name="connsiteX7" fmla="*/ 5874 w 13732"/>
                  <a:gd name="connsiteY7" fmla="*/ 4555 h 14480"/>
                  <a:gd name="connsiteX8" fmla="*/ 5874 w 13732"/>
                  <a:gd name="connsiteY8" fmla="*/ 9762 h 14480"/>
                  <a:gd name="connsiteX9" fmla="*/ 5031 w 13732"/>
                  <a:gd name="connsiteY9" fmla="*/ 10102 h 14480"/>
                  <a:gd name="connsiteX10" fmla="*/ 1849 w 13732"/>
                  <a:gd name="connsiteY10" fmla="*/ 10102 h 14480"/>
                  <a:gd name="connsiteX11" fmla="*/ 340 w 13732"/>
                  <a:gd name="connsiteY11" fmla="*/ 8933 h 14480"/>
                  <a:gd name="connsiteX12" fmla="*/ 0 w 13732"/>
                  <a:gd name="connsiteY12" fmla="*/ 9273 h 14480"/>
                  <a:gd name="connsiteX13" fmla="*/ 0 w 13732"/>
                  <a:gd name="connsiteY13" fmla="*/ 13637 h 14480"/>
                  <a:gd name="connsiteX14" fmla="*/ 340 w 13732"/>
                  <a:gd name="connsiteY14" fmla="*/ 14480 h 14480"/>
                  <a:gd name="connsiteX15" fmla="*/ 2352 w 13732"/>
                  <a:gd name="connsiteY15" fmla="*/ 12468 h 14480"/>
                  <a:gd name="connsiteX16" fmla="*/ 11054 w 13732"/>
                  <a:gd name="connsiteY16" fmla="*/ 12468 h 14480"/>
                  <a:gd name="connsiteX17" fmla="*/ 13393 w 13732"/>
                  <a:gd name="connsiteY17" fmla="*/ 13977 h 14480"/>
                  <a:gd name="connsiteX18" fmla="*/ 13733 w 13732"/>
                  <a:gd name="connsiteY18" fmla="*/ 13637 h 14480"/>
                  <a:gd name="connsiteX19" fmla="*/ 13733 w 13732"/>
                  <a:gd name="connsiteY19" fmla="*/ 8933 h 14480"/>
                  <a:gd name="connsiteX20" fmla="*/ 13393 w 13732"/>
                  <a:gd name="connsiteY20" fmla="*/ 8593 h 14480"/>
                  <a:gd name="connsiteX21" fmla="*/ 11054 w 13732"/>
                  <a:gd name="connsiteY21" fmla="*/ 10605 h 14480"/>
                  <a:gd name="connsiteX22" fmla="*/ 7872 w 13732"/>
                  <a:gd name="connsiteY22" fmla="*/ 10605 h 14480"/>
                  <a:gd name="connsiteX23" fmla="*/ 6703 w 13732"/>
                  <a:gd name="connsiteY23" fmla="*/ 9762 h 14480"/>
                  <a:gd name="connsiteX24" fmla="*/ 6703 w 13732"/>
                  <a:gd name="connsiteY24" fmla="*/ 5058 h 14480"/>
                  <a:gd name="connsiteX25" fmla="*/ 7872 w 13732"/>
                  <a:gd name="connsiteY25" fmla="*/ 4215 h 14480"/>
                  <a:gd name="connsiteX26" fmla="*/ 11380 w 13732"/>
                  <a:gd name="connsiteY26" fmla="*/ 4215 h 14480"/>
                  <a:gd name="connsiteX27" fmla="*/ 13393 w 13732"/>
                  <a:gd name="connsiteY27" fmla="*/ 5384 h 14480"/>
                  <a:gd name="connsiteX28" fmla="*/ 13733 w 13732"/>
                  <a:gd name="connsiteY28" fmla="*/ 5044 h 14480"/>
                  <a:gd name="connsiteX29" fmla="*/ 13733 w 13732"/>
                  <a:gd name="connsiteY29" fmla="*/ 340 h 14480"/>
                  <a:gd name="connsiteX30" fmla="*/ 13393 w 13732"/>
                  <a:gd name="connsiteY30" fmla="*/ 0 h 14480"/>
                  <a:gd name="connsiteX31" fmla="*/ 11054 w 13732"/>
                  <a:gd name="connsiteY31" fmla="*/ 2012 h 14480"/>
                  <a:gd name="connsiteX32" fmla="*/ 2352 w 13732"/>
                  <a:gd name="connsiteY32" fmla="*/ 2012 h 14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3732" h="14480">
                    <a:moveTo>
                      <a:pt x="2352" y="2012"/>
                    </a:moveTo>
                    <a:cubicBezTo>
                      <a:pt x="340" y="2012"/>
                      <a:pt x="1183" y="843"/>
                      <a:pt x="340" y="843"/>
                    </a:cubicBezTo>
                    <a:cubicBezTo>
                      <a:pt x="340" y="843"/>
                      <a:pt x="0" y="843"/>
                      <a:pt x="0" y="1183"/>
                    </a:cubicBezTo>
                    <a:lnTo>
                      <a:pt x="0" y="5887"/>
                    </a:lnTo>
                    <a:cubicBezTo>
                      <a:pt x="0" y="5887"/>
                      <a:pt x="0" y="6227"/>
                      <a:pt x="340" y="6227"/>
                    </a:cubicBezTo>
                    <a:cubicBezTo>
                      <a:pt x="680" y="6227"/>
                      <a:pt x="340" y="4215"/>
                      <a:pt x="2352" y="4215"/>
                    </a:cubicBezTo>
                    <a:lnTo>
                      <a:pt x="5031" y="4215"/>
                    </a:lnTo>
                    <a:cubicBezTo>
                      <a:pt x="5031" y="4215"/>
                      <a:pt x="5874" y="4215"/>
                      <a:pt x="5874" y="4555"/>
                    </a:cubicBezTo>
                    <a:lnTo>
                      <a:pt x="5874" y="9762"/>
                    </a:lnTo>
                    <a:cubicBezTo>
                      <a:pt x="5874" y="9762"/>
                      <a:pt x="5534" y="10102"/>
                      <a:pt x="5031" y="10102"/>
                    </a:cubicBezTo>
                    <a:lnTo>
                      <a:pt x="1849" y="10102"/>
                    </a:lnTo>
                    <a:cubicBezTo>
                      <a:pt x="340" y="10102"/>
                      <a:pt x="680" y="8933"/>
                      <a:pt x="340" y="8933"/>
                    </a:cubicBezTo>
                    <a:cubicBezTo>
                      <a:pt x="340" y="8933"/>
                      <a:pt x="0" y="8933"/>
                      <a:pt x="0" y="9273"/>
                    </a:cubicBezTo>
                    <a:lnTo>
                      <a:pt x="0" y="13637"/>
                    </a:lnTo>
                    <a:cubicBezTo>
                      <a:pt x="0" y="13637"/>
                      <a:pt x="0" y="14480"/>
                      <a:pt x="340" y="14480"/>
                    </a:cubicBezTo>
                    <a:cubicBezTo>
                      <a:pt x="1183" y="14480"/>
                      <a:pt x="340" y="12468"/>
                      <a:pt x="2352" y="12468"/>
                    </a:cubicBezTo>
                    <a:lnTo>
                      <a:pt x="11054" y="12468"/>
                    </a:lnTo>
                    <a:cubicBezTo>
                      <a:pt x="13393" y="12468"/>
                      <a:pt x="12563" y="13977"/>
                      <a:pt x="13393" y="13977"/>
                    </a:cubicBezTo>
                    <a:cubicBezTo>
                      <a:pt x="13393" y="13977"/>
                      <a:pt x="13501" y="13869"/>
                      <a:pt x="13733" y="13637"/>
                    </a:cubicBezTo>
                    <a:lnTo>
                      <a:pt x="13733" y="8933"/>
                    </a:lnTo>
                    <a:cubicBezTo>
                      <a:pt x="13733" y="8933"/>
                      <a:pt x="13733" y="8593"/>
                      <a:pt x="13393" y="8593"/>
                    </a:cubicBezTo>
                    <a:cubicBezTo>
                      <a:pt x="12550" y="8593"/>
                      <a:pt x="13393" y="10605"/>
                      <a:pt x="11054" y="10605"/>
                    </a:cubicBezTo>
                    <a:lnTo>
                      <a:pt x="7872" y="10605"/>
                    </a:lnTo>
                    <a:cubicBezTo>
                      <a:pt x="7872" y="10605"/>
                      <a:pt x="6703" y="10605"/>
                      <a:pt x="6703" y="9762"/>
                    </a:cubicBezTo>
                    <a:lnTo>
                      <a:pt x="6703" y="5058"/>
                    </a:lnTo>
                    <a:cubicBezTo>
                      <a:pt x="6703" y="5058"/>
                      <a:pt x="7043" y="4215"/>
                      <a:pt x="7872" y="4215"/>
                    </a:cubicBezTo>
                    <a:lnTo>
                      <a:pt x="11380" y="4215"/>
                    </a:lnTo>
                    <a:cubicBezTo>
                      <a:pt x="13393" y="4215"/>
                      <a:pt x="12550" y="5384"/>
                      <a:pt x="13393" y="5384"/>
                    </a:cubicBezTo>
                    <a:cubicBezTo>
                      <a:pt x="13393" y="5384"/>
                      <a:pt x="13733" y="5384"/>
                      <a:pt x="13733" y="5044"/>
                    </a:cubicBezTo>
                    <a:lnTo>
                      <a:pt x="13733" y="340"/>
                    </a:lnTo>
                    <a:cubicBezTo>
                      <a:pt x="13733" y="340"/>
                      <a:pt x="13733" y="0"/>
                      <a:pt x="13393" y="0"/>
                    </a:cubicBezTo>
                    <a:cubicBezTo>
                      <a:pt x="12550" y="0"/>
                      <a:pt x="13393" y="2012"/>
                      <a:pt x="11054" y="2012"/>
                    </a:cubicBezTo>
                    <a:lnTo>
                      <a:pt x="2352" y="2012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4FFB125A-DABC-CF8A-E9E1-8AD76F986C35}"/>
                  </a:ext>
                </a:extLst>
              </p:cNvPr>
              <p:cNvSpPr/>
              <p:nvPr/>
            </p:nvSpPr>
            <p:spPr>
              <a:xfrm>
                <a:off x="9801489" y="6457236"/>
                <a:ext cx="14235" cy="14290"/>
              </a:xfrm>
              <a:custGeom>
                <a:avLst/>
                <a:gdLst>
                  <a:gd name="connsiteX0" fmla="*/ 10537 w 14235"/>
                  <a:gd name="connsiteY0" fmla="*/ 12278 h 14290"/>
                  <a:gd name="connsiteX1" fmla="*/ 12876 w 14235"/>
                  <a:gd name="connsiteY1" fmla="*/ 14290 h 14290"/>
                  <a:gd name="connsiteX2" fmla="*/ 13216 w 14235"/>
                  <a:gd name="connsiteY2" fmla="*/ 13950 h 14290"/>
                  <a:gd name="connsiteX3" fmla="*/ 13216 w 14235"/>
                  <a:gd name="connsiteY3" fmla="*/ 12441 h 14290"/>
                  <a:gd name="connsiteX4" fmla="*/ 13556 w 14235"/>
                  <a:gd name="connsiteY4" fmla="*/ 10429 h 14290"/>
                  <a:gd name="connsiteX5" fmla="*/ 13556 w 14235"/>
                  <a:gd name="connsiteY5" fmla="*/ 9586 h 14290"/>
                  <a:gd name="connsiteX6" fmla="*/ 10048 w 14235"/>
                  <a:gd name="connsiteY6" fmla="*/ 11598 h 14290"/>
                  <a:gd name="connsiteX7" fmla="*/ 3358 w 14235"/>
                  <a:gd name="connsiteY7" fmla="*/ 10755 h 14290"/>
                  <a:gd name="connsiteX8" fmla="*/ 3018 w 14235"/>
                  <a:gd name="connsiteY8" fmla="*/ 10755 h 14290"/>
                  <a:gd name="connsiteX9" fmla="*/ 3358 w 14235"/>
                  <a:gd name="connsiteY9" fmla="*/ 10415 h 14290"/>
                  <a:gd name="connsiteX10" fmla="*/ 13896 w 14235"/>
                  <a:gd name="connsiteY10" fmla="*/ 3358 h 14290"/>
                  <a:gd name="connsiteX11" fmla="*/ 14236 w 14235"/>
                  <a:gd name="connsiteY11" fmla="*/ 3018 h 14290"/>
                  <a:gd name="connsiteX12" fmla="*/ 13896 w 14235"/>
                  <a:gd name="connsiteY12" fmla="*/ 2679 h 14290"/>
                  <a:gd name="connsiteX13" fmla="*/ 2855 w 14235"/>
                  <a:gd name="connsiteY13" fmla="*/ 1509 h 14290"/>
                  <a:gd name="connsiteX14" fmla="*/ 843 w 14235"/>
                  <a:gd name="connsiteY14" fmla="*/ 0 h 14290"/>
                  <a:gd name="connsiteX15" fmla="*/ 503 w 14235"/>
                  <a:gd name="connsiteY15" fmla="*/ 340 h 14290"/>
                  <a:gd name="connsiteX16" fmla="*/ 503 w 14235"/>
                  <a:gd name="connsiteY16" fmla="*/ 2352 h 14290"/>
                  <a:gd name="connsiteX17" fmla="*/ 163 w 14235"/>
                  <a:gd name="connsiteY17" fmla="*/ 4365 h 14290"/>
                  <a:gd name="connsiteX18" fmla="*/ 503 w 14235"/>
                  <a:gd name="connsiteY18" fmla="*/ 4704 h 14290"/>
                  <a:gd name="connsiteX19" fmla="*/ 2842 w 14235"/>
                  <a:gd name="connsiteY19" fmla="*/ 2692 h 14290"/>
                  <a:gd name="connsiteX20" fmla="*/ 9205 w 14235"/>
                  <a:gd name="connsiteY20" fmla="*/ 3535 h 14290"/>
                  <a:gd name="connsiteX21" fmla="*/ 10048 w 14235"/>
                  <a:gd name="connsiteY21" fmla="*/ 3875 h 14290"/>
                  <a:gd name="connsiteX22" fmla="*/ 9708 w 14235"/>
                  <a:gd name="connsiteY22" fmla="*/ 4215 h 14290"/>
                  <a:gd name="connsiteX23" fmla="*/ 340 w 14235"/>
                  <a:gd name="connsiteY23" fmla="*/ 9762 h 14290"/>
                  <a:gd name="connsiteX24" fmla="*/ 0 w 14235"/>
                  <a:gd name="connsiteY24" fmla="*/ 10102 h 14290"/>
                  <a:gd name="connsiteX25" fmla="*/ 0 w 14235"/>
                  <a:gd name="connsiteY25" fmla="*/ 12794 h 14290"/>
                  <a:gd name="connsiteX26" fmla="*/ 340 w 14235"/>
                  <a:gd name="connsiteY26" fmla="*/ 13134 h 14290"/>
                  <a:gd name="connsiteX27" fmla="*/ 3848 w 14235"/>
                  <a:gd name="connsiteY27" fmla="*/ 11625 h 14290"/>
                  <a:gd name="connsiteX28" fmla="*/ 10537 w 14235"/>
                  <a:gd name="connsiteY28" fmla="*/ 12468 h 14290"/>
                  <a:gd name="connsiteX29" fmla="*/ 10537 w 14235"/>
                  <a:gd name="connsiteY29" fmla="*/ 12305 h 14290"/>
                  <a:gd name="connsiteX30" fmla="*/ 10537 w 14235"/>
                  <a:gd name="connsiteY30" fmla="*/ 12305 h 14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4235" h="14290">
                    <a:moveTo>
                      <a:pt x="10537" y="12278"/>
                    </a:moveTo>
                    <a:cubicBezTo>
                      <a:pt x="12550" y="12618"/>
                      <a:pt x="12047" y="14290"/>
                      <a:pt x="12876" y="14290"/>
                    </a:cubicBezTo>
                    <a:cubicBezTo>
                      <a:pt x="13216" y="14290"/>
                      <a:pt x="13216" y="13950"/>
                      <a:pt x="13216" y="13950"/>
                    </a:cubicBezTo>
                    <a:lnTo>
                      <a:pt x="13216" y="12441"/>
                    </a:lnTo>
                    <a:cubicBezTo>
                      <a:pt x="13216" y="12441"/>
                      <a:pt x="13216" y="11272"/>
                      <a:pt x="13556" y="10429"/>
                    </a:cubicBezTo>
                    <a:lnTo>
                      <a:pt x="13556" y="9586"/>
                    </a:lnTo>
                    <a:cubicBezTo>
                      <a:pt x="13556" y="9586"/>
                      <a:pt x="13556" y="11938"/>
                      <a:pt x="10048" y="11598"/>
                    </a:cubicBezTo>
                    <a:lnTo>
                      <a:pt x="3358" y="10755"/>
                    </a:lnTo>
                    <a:lnTo>
                      <a:pt x="3018" y="10755"/>
                    </a:lnTo>
                    <a:lnTo>
                      <a:pt x="3358" y="10415"/>
                    </a:lnTo>
                    <a:lnTo>
                      <a:pt x="13896" y="3358"/>
                    </a:lnTo>
                    <a:lnTo>
                      <a:pt x="14236" y="3018"/>
                    </a:lnTo>
                    <a:cubicBezTo>
                      <a:pt x="14236" y="3018"/>
                      <a:pt x="14236" y="2679"/>
                      <a:pt x="13896" y="2679"/>
                    </a:cubicBezTo>
                    <a:lnTo>
                      <a:pt x="2855" y="1509"/>
                    </a:lnTo>
                    <a:cubicBezTo>
                      <a:pt x="843" y="1169"/>
                      <a:pt x="1346" y="0"/>
                      <a:pt x="843" y="0"/>
                    </a:cubicBezTo>
                    <a:cubicBezTo>
                      <a:pt x="843" y="0"/>
                      <a:pt x="503" y="0"/>
                      <a:pt x="503" y="340"/>
                    </a:cubicBezTo>
                    <a:lnTo>
                      <a:pt x="503" y="2352"/>
                    </a:lnTo>
                    <a:cubicBezTo>
                      <a:pt x="503" y="3522"/>
                      <a:pt x="163" y="3861"/>
                      <a:pt x="163" y="4365"/>
                    </a:cubicBezTo>
                    <a:cubicBezTo>
                      <a:pt x="163" y="4868"/>
                      <a:pt x="163" y="4704"/>
                      <a:pt x="503" y="4704"/>
                    </a:cubicBezTo>
                    <a:cubicBezTo>
                      <a:pt x="1346" y="4704"/>
                      <a:pt x="843" y="2692"/>
                      <a:pt x="2842" y="2692"/>
                    </a:cubicBezTo>
                    <a:lnTo>
                      <a:pt x="9205" y="3535"/>
                    </a:lnTo>
                    <a:cubicBezTo>
                      <a:pt x="9205" y="3535"/>
                      <a:pt x="10048" y="3535"/>
                      <a:pt x="10048" y="3875"/>
                    </a:cubicBezTo>
                    <a:lnTo>
                      <a:pt x="9708" y="4215"/>
                    </a:lnTo>
                    <a:lnTo>
                      <a:pt x="340" y="9762"/>
                    </a:lnTo>
                    <a:cubicBezTo>
                      <a:pt x="340" y="9762"/>
                      <a:pt x="0" y="9762"/>
                      <a:pt x="0" y="10102"/>
                    </a:cubicBezTo>
                    <a:lnTo>
                      <a:pt x="0" y="12794"/>
                    </a:lnTo>
                    <a:cubicBezTo>
                      <a:pt x="0" y="12794"/>
                      <a:pt x="0" y="13134"/>
                      <a:pt x="340" y="13134"/>
                    </a:cubicBezTo>
                    <a:cubicBezTo>
                      <a:pt x="1183" y="13134"/>
                      <a:pt x="340" y="11122"/>
                      <a:pt x="3848" y="11625"/>
                    </a:cubicBezTo>
                    <a:lnTo>
                      <a:pt x="10537" y="12468"/>
                    </a:lnTo>
                    <a:lnTo>
                      <a:pt x="10537" y="12305"/>
                    </a:lnTo>
                    <a:lnTo>
                      <a:pt x="10537" y="12305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F8AC9242-0D81-0CB1-538E-3AE6875D16D0}"/>
                  </a:ext>
                </a:extLst>
              </p:cNvPr>
              <p:cNvSpPr/>
              <p:nvPr/>
            </p:nvSpPr>
            <p:spPr>
              <a:xfrm>
                <a:off x="9803148" y="6448357"/>
                <a:ext cx="14412" cy="7559"/>
              </a:xfrm>
              <a:custGeom>
                <a:avLst/>
                <a:gdLst>
                  <a:gd name="connsiteX0" fmla="*/ 2529 w 14412"/>
                  <a:gd name="connsiteY0" fmla="*/ 1509 h 7559"/>
                  <a:gd name="connsiteX1" fmla="*/ 1020 w 14412"/>
                  <a:gd name="connsiteY1" fmla="*/ 0 h 7559"/>
                  <a:gd name="connsiteX2" fmla="*/ 680 w 14412"/>
                  <a:gd name="connsiteY2" fmla="*/ 340 h 7559"/>
                  <a:gd name="connsiteX3" fmla="*/ 340 w 14412"/>
                  <a:gd name="connsiteY3" fmla="*/ 2692 h 7559"/>
                  <a:gd name="connsiteX4" fmla="*/ 0 w 14412"/>
                  <a:gd name="connsiteY4" fmla="*/ 4704 h 7559"/>
                  <a:gd name="connsiteX5" fmla="*/ 0 w 14412"/>
                  <a:gd name="connsiteY5" fmla="*/ 5547 h 7559"/>
                  <a:gd name="connsiteX6" fmla="*/ 2339 w 14412"/>
                  <a:gd name="connsiteY6" fmla="*/ 4038 h 7559"/>
                  <a:gd name="connsiteX7" fmla="*/ 11380 w 14412"/>
                  <a:gd name="connsiteY7" fmla="*/ 6051 h 7559"/>
                  <a:gd name="connsiteX8" fmla="*/ 12890 w 14412"/>
                  <a:gd name="connsiteY8" fmla="*/ 7560 h 7559"/>
                  <a:gd name="connsiteX9" fmla="*/ 13230 w 14412"/>
                  <a:gd name="connsiteY9" fmla="*/ 7560 h 7559"/>
                  <a:gd name="connsiteX10" fmla="*/ 13569 w 14412"/>
                  <a:gd name="connsiteY10" fmla="*/ 5547 h 7559"/>
                  <a:gd name="connsiteX11" fmla="*/ 14412 w 14412"/>
                  <a:gd name="connsiteY11" fmla="*/ 2855 h 7559"/>
                  <a:gd name="connsiteX12" fmla="*/ 14412 w 14412"/>
                  <a:gd name="connsiteY12" fmla="*/ 2012 h 7559"/>
                  <a:gd name="connsiteX13" fmla="*/ 12074 w 14412"/>
                  <a:gd name="connsiteY13" fmla="*/ 3522 h 7559"/>
                  <a:gd name="connsiteX14" fmla="*/ 2706 w 14412"/>
                  <a:gd name="connsiteY14" fmla="*/ 1509 h 7559"/>
                  <a:gd name="connsiteX15" fmla="*/ 2543 w 14412"/>
                  <a:gd name="connsiteY15" fmla="*/ 1509 h 7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4412" h="7559">
                    <a:moveTo>
                      <a:pt x="2529" y="1509"/>
                    </a:moveTo>
                    <a:cubicBezTo>
                      <a:pt x="517" y="1169"/>
                      <a:pt x="1686" y="0"/>
                      <a:pt x="1020" y="0"/>
                    </a:cubicBezTo>
                    <a:cubicBezTo>
                      <a:pt x="1020" y="0"/>
                      <a:pt x="911" y="109"/>
                      <a:pt x="680" y="340"/>
                    </a:cubicBezTo>
                    <a:cubicBezTo>
                      <a:pt x="680" y="340"/>
                      <a:pt x="340" y="1849"/>
                      <a:pt x="340" y="2692"/>
                    </a:cubicBezTo>
                    <a:cubicBezTo>
                      <a:pt x="340" y="3535"/>
                      <a:pt x="0" y="3861"/>
                      <a:pt x="0" y="4704"/>
                    </a:cubicBezTo>
                    <a:lnTo>
                      <a:pt x="0" y="5547"/>
                    </a:lnTo>
                    <a:cubicBezTo>
                      <a:pt x="0" y="5547"/>
                      <a:pt x="340" y="3535"/>
                      <a:pt x="2339" y="4038"/>
                    </a:cubicBezTo>
                    <a:lnTo>
                      <a:pt x="11380" y="6051"/>
                    </a:lnTo>
                    <a:cubicBezTo>
                      <a:pt x="13393" y="6390"/>
                      <a:pt x="12550" y="7560"/>
                      <a:pt x="12890" y="7560"/>
                    </a:cubicBezTo>
                    <a:lnTo>
                      <a:pt x="13230" y="7560"/>
                    </a:lnTo>
                    <a:cubicBezTo>
                      <a:pt x="13230" y="7560"/>
                      <a:pt x="13230" y="6390"/>
                      <a:pt x="13569" y="5547"/>
                    </a:cubicBezTo>
                    <a:cubicBezTo>
                      <a:pt x="13909" y="4378"/>
                      <a:pt x="13909" y="3535"/>
                      <a:pt x="14412" y="2855"/>
                    </a:cubicBezTo>
                    <a:lnTo>
                      <a:pt x="14412" y="2012"/>
                    </a:lnTo>
                    <a:cubicBezTo>
                      <a:pt x="14412" y="2012"/>
                      <a:pt x="14412" y="4025"/>
                      <a:pt x="12074" y="3522"/>
                    </a:cubicBezTo>
                    <a:lnTo>
                      <a:pt x="2706" y="1509"/>
                    </a:lnTo>
                    <a:lnTo>
                      <a:pt x="2543" y="1509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13090AB8-CBBF-AE98-D45F-09A475364196}"/>
                  </a:ext>
                </a:extLst>
              </p:cNvPr>
              <p:cNvSpPr/>
              <p:nvPr/>
            </p:nvSpPr>
            <p:spPr>
              <a:xfrm>
                <a:off x="9807289" y="6433564"/>
                <a:ext cx="13648" cy="12656"/>
              </a:xfrm>
              <a:custGeom>
                <a:avLst/>
                <a:gdLst>
                  <a:gd name="connsiteX0" fmla="*/ 2399 w 13648"/>
                  <a:gd name="connsiteY0" fmla="*/ 14 h 12656"/>
                  <a:gd name="connsiteX1" fmla="*/ 2399 w 13648"/>
                  <a:gd name="connsiteY1" fmla="*/ 14 h 12656"/>
                  <a:gd name="connsiteX2" fmla="*/ 2739 w 13648"/>
                  <a:gd name="connsiteY2" fmla="*/ 857 h 12656"/>
                  <a:gd name="connsiteX3" fmla="*/ 400 w 13648"/>
                  <a:gd name="connsiteY3" fmla="*/ 4052 h 12656"/>
                  <a:gd name="connsiteX4" fmla="*/ 5091 w 13648"/>
                  <a:gd name="connsiteY4" fmla="*/ 12278 h 12656"/>
                  <a:gd name="connsiteX5" fmla="*/ 13290 w 13648"/>
                  <a:gd name="connsiteY5" fmla="*/ 9083 h 12656"/>
                  <a:gd name="connsiteX6" fmla="*/ 11781 w 13648"/>
                  <a:gd name="connsiteY6" fmla="*/ 2706 h 12656"/>
                  <a:gd name="connsiteX7" fmla="*/ 11441 w 13648"/>
                  <a:gd name="connsiteY7" fmla="*/ 2706 h 12656"/>
                  <a:gd name="connsiteX8" fmla="*/ 12284 w 13648"/>
                  <a:gd name="connsiteY8" fmla="*/ 7410 h 12656"/>
                  <a:gd name="connsiteX9" fmla="*/ 4425 w 13648"/>
                  <a:gd name="connsiteY9" fmla="*/ 9422 h 12656"/>
                  <a:gd name="connsiteX10" fmla="*/ 917 w 13648"/>
                  <a:gd name="connsiteY10" fmla="*/ 3875 h 12656"/>
                  <a:gd name="connsiteX11" fmla="*/ 5608 w 13648"/>
                  <a:gd name="connsiteY11" fmla="*/ 1183 h 12656"/>
                  <a:gd name="connsiteX12" fmla="*/ 6451 w 13648"/>
                  <a:gd name="connsiteY12" fmla="*/ 843 h 12656"/>
                  <a:gd name="connsiteX13" fmla="*/ 6111 w 13648"/>
                  <a:gd name="connsiteY13" fmla="*/ 503 h 12656"/>
                  <a:gd name="connsiteX14" fmla="*/ 2603 w 13648"/>
                  <a:gd name="connsiteY14" fmla="*/ 163 h 12656"/>
                  <a:gd name="connsiteX15" fmla="*/ 2440 w 13648"/>
                  <a:gd name="connsiteY15" fmla="*/ 0 h 12656"/>
                  <a:gd name="connsiteX16" fmla="*/ 2440 w 13648"/>
                  <a:gd name="connsiteY16" fmla="*/ 0 h 12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648" h="12656">
                    <a:moveTo>
                      <a:pt x="2399" y="14"/>
                    </a:moveTo>
                    <a:cubicBezTo>
                      <a:pt x="2399" y="14"/>
                      <a:pt x="2399" y="354"/>
                      <a:pt x="2399" y="14"/>
                    </a:cubicBezTo>
                    <a:cubicBezTo>
                      <a:pt x="2059" y="354"/>
                      <a:pt x="2739" y="857"/>
                      <a:pt x="2739" y="857"/>
                    </a:cubicBezTo>
                    <a:cubicBezTo>
                      <a:pt x="2739" y="1196"/>
                      <a:pt x="1230" y="2026"/>
                      <a:pt x="400" y="4052"/>
                    </a:cubicBezTo>
                    <a:cubicBezTo>
                      <a:pt x="-1109" y="8076"/>
                      <a:pt x="1910" y="11108"/>
                      <a:pt x="5091" y="12278"/>
                    </a:cubicBezTo>
                    <a:cubicBezTo>
                      <a:pt x="6600" y="12618"/>
                      <a:pt x="11454" y="13787"/>
                      <a:pt x="13290" y="9083"/>
                    </a:cubicBezTo>
                    <a:cubicBezTo>
                      <a:pt x="14459" y="5561"/>
                      <a:pt x="12447" y="2706"/>
                      <a:pt x="11781" y="2706"/>
                    </a:cubicBezTo>
                    <a:lnTo>
                      <a:pt x="11441" y="2706"/>
                    </a:lnTo>
                    <a:cubicBezTo>
                      <a:pt x="11441" y="2706"/>
                      <a:pt x="12950" y="5058"/>
                      <a:pt x="12284" y="7410"/>
                    </a:cubicBezTo>
                    <a:cubicBezTo>
                      <a:pt x="11115" y="10605"/>
                      <a:pt x="7090" y="10605"/>
                      <a:pt x="4425" y="9422"/>
                    </a:cubicBezTo>
                    <a:cubicBezTo>
                      <a:pt x="2086" y="8579"/>
                      <a:pt x="74" y="6227"/>
                      <a:pt x="917" y="3875"/>
                    </a:cubicBezTo>
                    <a:cubicBezTo>
                      <a:pt x="1760" y="1863"/>
                      <a:pt x="3596" y="1183"/>
                      <a:pt x="5608" y="1183"/>
                    </a:cubicBezTo>
                    <a:cubicBezTo>
                      <a:pt x="5948" y="1183"/>
                      <a:pt x="6451" y="1183"/>
                      <a:pt x="6451" y="843"/>
                    </a:cubicBezTo>
                    <a:cubicBezTo>
                      <a:pt x="6451" y="503"/>
                      <a:pt x="6111" y="503"/>
                      <a:pt x="6111" y="503"/>
                    </a:cubicBezTo>
                    <a:lnTo>
                      <a:pt x="2603" y="163"/>
                    </a:lnTo>
                    <a:lnTo>
                      <a:pt x="2440" y="0"/>
                    </a:lnTo>
                    <a:lnTo>
                      <a:pt x="244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88307E65-FD4A-8625-C184-C2FBDEBC2C48}"/>
                  </a:ext>
                </a:extLst>
              </p:cNvPr>
              <p:cNvSpPr/>
              <p:nvPr/>
            </p:nvSpPr>
            <p:spPr>
              <a:xfrm>
                <a:off x="9825491" y="6601418"/>
                <a:ext cx="26876" cy="33117"/>
              </a:xfrm>
              <a:custGeom>
                <a:avLst/>
                <a:gdLst>
                  <a:gd name="connsiteX0" fmla="*/ 26537 w 26876"/>
                  <a:gd name="connsiteY0" fmla="*/ 1601 h 33117"/>
                  <a:gd name="connsiteX1" fmla="*/ 26197 w 26876"/>
                  <a:gd name="connsiteY1" fmla="*/ 92 h 33117"/>
                  <a:gd name="connsiteX2" fmla="*/ 24688 w 26876"/>
                  <a:gd name="connsiteY2" fmla="*/ 935 h 33117"/>
                  <a:gd name="connsiteX3" fmla="*/ 3939 w 26876"/>
                  <a:gd name="connsiteY3" fmla="*/ 18229 h 33117"/>
                  <a:gd name="connsiteX4" fmla="*/ 92 w 26876"/>
                  <a:gd name="connsiteY4" fmla="*/ 19399 h 33117"/>
                  <a:gd name="connsiteX5" fmla="*/ 935 w 26876"/>
                  <a:gd name="connsiteY5" fmla="*/ 20242 h 33117"/>
                  <a:gd name="connsiteX6" fmla="*/ 4116 w 26876"/>
                  <a:gd name="connsiteY6" fmla="*/ 21751 h 33117"/>
                  <a:gd name="connsiteX7" fmla="*/ 7298 w 26876"/>
                  <a:gd name="connsiteY7" fmla="*/ 23763 h 33117"/>
                  <a:gd name="connsiteX8" fmla="*/ 9310 w 26876"/>
                  <a:gd name="connsiteY8" fmla="*/ 24103 h 33117"/>
                  <a:gd name="connsiteX9" fmla="*/ 6971 w 26876"/>
                  <a:gd name="connsiteY9" fmla="*/ 18896 h 33117"/>
                  <a:gd name="connsiteX10" fmla="*/ 9310 w 26876"/>
                  <a:gd name="connsiteY10" fmla="*/ 16543 h 33117"/>
                  <a:gd name="connsiteX11" fmla="*/ 12818 w 26876"/>
                  <a:gd name="connsiteY11" fmla="*/ 15034 h 33117"/>
                  <a:gd name="connsiteX12" fmla="*/ 19508 w 26876"/>
                  <a:gd name="connsiteY12" fmla="*/ 18556 h 33117"/>
                  <a:gd name="connsiteX13" fmla="*/ 19847 w 26876"/>
                  <a:gd name="connsiteY13" fmla="*/ 22920 h 33117"/>
                  <a:gd name="connsiteX14" fmla="*/ 19004 w 26876"/>
                  <a:gd name="connsiteY14" fmla="*/ 25612 h 33117"/>
                  <a:gd name="connsiteX15" fmla="*/ 15157 w 26876"/>
                  <a:gd name="connsiteY15" fmla="*/ 27122 h 33117"/>
                  <a:gd name="connsiteX16" fmla="*/ 16000 w 26876"/>
                  <a:gd name="connsiteY16" fmla="*/ 28291 h 33117"/>
                  <a:gd name="connsiteX17" fmla="*/ 19847 w 26876"/>
                  <a:gd name="connsiteY17" fmla="*/ 30303 h 33117"/>
                  <a:gd name="connsiteX18" fmla="*/ 24198 w 26876"/>
                  <a:gd name="connsiteY18" fmla="*/ 32655 h 33117"/>
                  <a:gd name="connsiteX19" fmla="*/ 25708 w 26876"/>
                  <a:gd name="connsiteY19" fmla="*/ 32655 h 33117"/>
                  <a:gd name="connsiteX20" fmla="*/ 23695 w 26876"/>
                  <a:gd name="connsiteY20" fmla="*/ 28631 h 33117"/>
                  <a:gd name="connsiteX21" fmla="*/ 26877 w 26876"/>
                  <a:gd name="connsiteY21" fmla="*/ 1424 h 33117"/>
                  <a:gd name="connsiteX22" fmla="*/ 26537 w 26876"/>
                  <a:gd name="connsiteY22" fmla="*/ 1587 h 33117"/>
                  <a:gd name="connsiteX23" fmla="*/ 26537 w 26876"/>
                  <a:gd name="connsiteY23" fmla="*/ 1587 h 33117"/>
                  <a:gd name="connsiteX24" fmla="*/ 21017 w 26876"/>
                  <a:gd name="connsiteY24" fmla="*/ 15034 h 33117"/>
                  <a:gd name="connsiteX25" fmla="*/ 20677 w 26876"/>
                  <a:gd name="connsiteY25" fmla="*/ 16543 h 33117"/>
                  <a:gd name="connsiteX26" fmla="*/ 19508 w 26876"/>
                  <a:gd name="connsiteY26" fmla="*/ 16204 h 33117"/>
                  <a:gd name="connsiteX27" fmla="*/ 14817 w 26876"/>
                  <a:gd name="connsiteY27" fmla="*/ 13851 h 33117"/>
                  <a:gd name="connsiteX28" fmla="*/ 13974 w 26876"/>
                  <a:gd name="connsiteY28" fmla="*/ 13008 h 33117"/>
                  <a:gd name="connsiteX29" fmla="*/ 15143 w 26876"/>
                  <a:gd name="connsiteY29" fmla="*/ 11839 h 33117"/>
                  <a:gd name="connsiteX30" fmla="*/ 21003 w 26876"/>
                  <a:gd name="connsiteY30" fmla="*/ 6632 h 33117"/>
                  <a:gd name="connsiteX31" fmla="*/ 21846 w 26876"/>
                  <a:gd name="connsiteY31" fmla="*/ 6292 h 33117"/>
                  <a:gd name="connsiteX32" fmla="*/ 21846 w 26876"/>
                  <a:gd name="connsiteY32" fmla="*/ 6632 h 33117"/>
                  <a:gd name="connsiteX33" fmla="*/ 21003 w 26876"/>
                  <a:gd name="connsiteY33" fmla="*/ 14857 h 33117"/>
                  <a:gd name="connsiteX34" fmla="*/ 21003 w 26876"/>
                  <a:gd name="connsiteY34" fmla="*/ 15021 h 33117"/>
                  <a:gd name="connsiteX35" fmla="*/ 21003 w 26876"/>
                  <a:gd name="connsiteY35" fmla="*/ 15021 h 33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26876" h="33117">
                    <a:moveTo>
                      <a:pt x="26537" y="1601"/>
                    </a:moveTo>
                    <a:cubicBezTo>
                      <a:pt x="26537" y="431"/>
                      <a:pt x="26537" y="92"/>
                      <a:pt x="26197" y="92"/>
                    </a:cubicBezTo>
                    <a:cubicBezTo>
                      <a:pt x="25857" y="-248"/>
                      <a:pt x="25354" y="431"/>
                      <a:pt x="24688" y="935"/>
                    </a:cubicBezTo>
                    <a:lnTo>
                      <a:pt x="3939" y="18229"/>
                    </a:lnTo>
                    <a:cubicBezTo>
                      <a:pt x="1927" y="19739"/>
                      <a:pt x="431" y="18569"/>
                      <a:pt x="92" y="19399"/>
                    </a:cubicBezTo>
                    <a:cubicBezTo>
                      <a:pt x="-248" y="19739"/>
                      <a:pt x="431" y="20242"/>
                      <a:pt x="935" y="20242"/>
                    </a:cubicBezTo>
                    <a:cubicBezTo>
                      <a:pt x="2104" y="20582"/>
                      <a:pt x="2947" y="21085"/>
                      <a:pt x="4116" y="21751"/>
                    </a:cubicBezTo>
                    <a:cubicBezTo>
                      <a:pt x="5285" y="22091"/>
                      <a:pt x="6128" y="22920"/>
                      <a:pt x="7298" y="23763"/>
                    </a:cubicBezTo>
                    <a:cubicBezTo>
                      <a:pt x="8141" y="24103"/>
                      <a:pt x="8807" y="24933"/>
                      <a:pt x="9310" y="24103"/>
                    </a:cubicBezTo>
                    <a:cubicBezTo>
                      <a:pt x="9650" y="22934"/>
                      <a:pt x="5802" y="21751"/>
                      <a:pt x="6971" y="18896"/>
                    </a:cubicBezTo>
                    <a:cubicBezTo>
                      <a:pt x="7311" y="18053"/>
                      <a:pt x="8481" y="16883"/>
                      <a:pt x="9310" y="16543"/>
                    </a:cubicBezTo>
                    <a:cubicBezTo>
                      <a:pt x="11322" y="14531"/>
                      <a:pt x="11989" y="14531"/>
                      <a:pt x="12818" y="15034"/>
                    </a:cubicBezTo>
                    <a:lnTo>
                      <a:pt x="19508" y="18556"/>
                    </a:lnTo>
                    <a:cubicBezTo>
                      <a:pt x="19508" y="18556"/>
                      <a:pt x="20351" y="19399"/>
                      <a:pt x="19847" y="22920"/>
                    </a:cubicBezTo>
                    <a:cubicBezTo>
                      <a:pt x="19847" y="24090"/>
                      <a:pt x="19508" y="24933"/>
                      <a:pt x="19004" y="25612"/>
                    </a:cubicBezTo>
                    <a:cubicBezTo>
                      <a:pt x="17835" y="27965"/>
                      <a:pt x="15497" y="25952"/>
                      <a:pt x="15157" y="27122"/>
                    </a:cubicBezTo>
                    <a:cubicBezTo>
                      <a:pt x="14817" y="27462"/>
                      <a:pt x="15497" y="27965"/>
                      <a:pt x="16000" y="28291"/>
                    </a:cubicBezTo>
                    <a:cubicBezTo>
                      <a:pt x="17169" y="28631"/>
                      <a:pt x="18338" y="29460"/>
                      <a:pt x="19847" y="30303"/>
                    </a:cubicBezTo>
                    <a:cubicBezTo>
                      <a:pt x="22186" y="31473"/>
                      <a:pt x="23029" y="32316"/>
                      <a:pt x="24198" y="32655"/>
                    </a:cubicBezTo>
                    <a:cubicBezTo>
                      <a:pt x="25041" y="32995"/>
                      <a:pt x="25368" y="33498"/>
                      <a:pt x="25708" y="32655"/>
                    </a:cubicBezTo>
                    <a:cubicBezTo>
                      <a:pt x="26551" y="31486"/>
                      <a:pt x="23695" y="31812"/>
                      <a:pt x="23695" y="28631"/>
                    </a:cubicBezTo>
                    <a:lnTo>
                      <a:pt x="26877" y="1424"/>
                    </a:lnTo>
                    <a:lnTo>
                      <a:pt x="26537" y="1587"/>
                    </a:lnTo>
                    <a:lnTo>
                      <a:pt x="26537" y="1587"/>
                    </a:lnTo>
                    <a:close/>
                    <a:moveTo>
                      <a:pt x="21017" y="15034"/>
                    </a:moveTo>
                    <a:cubicBezTo>
                      <a:pt x="21017" y="15034"/>
                      <a:pt x="21017" y="16204"/>
                      <a:pt x="20677" y="16543"/>
                    </a:cubicBezTo>
                    <a:cubicBezTo>
                      <a:pt x="20337" y="16883"/>
                      <a:pt x="19834" y="16543"/>
                      <a:pt x="19508" y="16204"/>
                    </a:cubicBezTo>
                    <a:lnTo>
                      <a:pt x="14817" y="13851"/>
                    </a:lnTo>
                    <a:cubicBezTo>
                      <a:pt x="14817" y="13851"/>
                      <a:pt x="13647" y="13511"/>
                      <a:pt x="13974" y="13008"/>
                    </a:cubicBezTo>
                    <a:cubicBezTo>
                      <a:pt x="14314" y="12668"/>
                      <a:pt x="14817" y="12165"/>
                      <a:pt x="15143" y="11839"/>
                    </a:cubicBezTo>
                    <a:lnTo>
                      <a:pt x="21003" y="6632"/>
                    </a:lnTo>
                    <a:cubicBezTo>
                      <a:pt x="21003" y="6632"/>
                      <a:pt x="21343" y="6292"/>
                      <a:pt x="21846" y="6292"/>
                    </a:cubicBezTo>
                    <a:lnTo>
                      <a:pt x="21846" y="6632"/>
                    </a:lnTo>
                    <a:lnTo>
                      <a:pt x="21003" y="14857"/>
                    </a:lnTo>
                    <a:lnTo>
                      <a:pt x="21003" y="15021"/>
                    </a:lnTo>
                    <a:lnTo>
                      <a:pt x="21003" y="15021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2D5D1C98-B3D6-08D5-6E22-B4436A59BB8F}"/>
                  </a:ext>
                </a:extLst>
              </p:cNvPr>
              <p:cNvSpPr/>
              <p:nvPr/>
            </p:nvSpPr>
            <p:spPr>
              <a:xfrm>
                <a:off x="9987233" y="6589062"/>
                <a:ext cx="29499" cy="32221"/>
              </a:xfrm>
              <a:custGeom>
                <a:avLst/>
                <a:gdLst>
                  <a:gd name="connsiteX0" fmla="*/ 29450 w 29499"/>
                  <a:gd name="connsiteY0" fmla="*/ 13956 h 32221"/>
                  <a:gd name="connsiteX1" fmla="*/ 25099 w 29499"/>
                  <a:gd name="connsiteY1" fmla="*/ 13956 h 32221"/>
                  <a:gd name="connsiteX2" fmla="*/ 1509 w 29499"/>
                  <a:gd name="connsiteY2" fmla="*/ 523 h 32221"/>
                  <a:gd name="connsiteX3" fmla="*/ 0 w 29499"/>
                  <a:gd name="connsiteY3" fmla="*/ 183 h 32221"/>
                  <a:gd name="connsiteX4" fmla="*/ 0 w 29499"/>
                  <a:gd name="connsiteY4" fmla="*/ 1692 h 32221"/>
                  <a:gd name="connsiteX5" fmla="*/ 7029 w 29499"/>
                  <a:gd name="connsiteY5" fmla="*/ 27716 h 32221"/>
                  <a:gd name="connsiteX6" fmla="*/ 6690 w 29499"/>
                  <a:gd name="connsiteY6" fmla="*/ 32081 h 32221"/>
                  <a:gd name="connsiteX7" fmla="*/ 7859 w 29499"/>
                  <a:gd name="connsiteY7" fmla="*/ 31741 h 32221"/>
                  <a:gd name="connsiteX8" fmla="*/ 10537 w 29499"/>
                  <a:gd name="connsiteY8" fmla="*/ 29388 h 32221"/>
                  <a:gd name="connsiteX9" fmla="*/ 13719 w 29499"/>
                  <a:gd name="connsiteY9" fmla="*/ 27376 h 32221"/>
                  <a:gd name="connsiteX10" fmla="*/ 14888 w 29499"/>
                  <a:gd name="connsiteY10" fmla="*/ 25867 h 32221"/>
                  <a:gd name="connsiteX11" fmla="*/ 9368 w 29499"/>
                  <a:gd name="connsiteY11" fmla="*/ 25867 h 32221"/>
                  <a:gd name="connsiteX12" fmla="*/ 8199 w 29499"/>
                  <a:gd name="connsiteY12" fmla="*/ 22672 h 32221"/>
                  <a:gd name="connsiteX13" fmla="*/ 8199 w 29499"/>
                  <a:gd name="connsiteY13" fmla="*/ 18647 h 32221"/>
                  <a:gd name="connsiteX14" fmla="*/ 14059 w 29499"/>
                  <a:gd name="connsiteY14" fmla="*/ 13943 h 32221"/>
                  <a:gd name="connsiteX15" fmla="*/ 18410 w 29499"/>
                  <a:gd name="connsiteY15" fmla="*/ 15112 h 32221"/>
                  <a:gd name="connsiteX16" fmla="*/ 20748 w 29499"/>
                  <a:gd name="connsiteY16" fmla="*/ 16621 h 32221"/>
                  <a:gd name="connsiteX17" fmla="*/ 20748 w 29499"/>
                  <a:gd name="connsiteY17" fmla="*/ 20986 h 32221"/>
                  <a:gd name="connsiteX18" fmla="*/ 21918 w 29499"/>
                  <a:gd name="connsiteY18" fmla="*/ 20646 h 32221"/>
                  <a:gd name="connsiteX19" fmla="*/ 25099 w 29499"/>
                  <a:gd name="connsiteY19" fmla="*/ 17954 h 32221"/>
                  <a:gd name="connsiteX20" fmla="*/ 28947 w 29499"/>
                  <a:gd name="connsiteY20" fmla="*/ 14758 h 32221"/>
                  <a:gd name="connsiteX21" fmla="*/ 29287 w 29499"/>
                  <a:gd name="connsiteY21" fmla="*/ 13915 h 32221"/>
                  <a:gd name="connsiteX22" fmla="*/ 29450 w 29499"/>
                  <a:gd name="connsiteY22" fmla="*/ 13915 h 32221"/>
                  <a:gd name="connsiteX23" fmla="*/ 11380 w 29499"/>
                  <a:gd name="connsiteY23" fmla="*/ 13113 h 32221"/>
                  <a:gd name="connsiteX24" fmla="*/ 7029 w 29499"/>
                  <a:gd name="connsiteY24" fmla="*/ 16308 h 32221"/>
                  <a:gd name="connsiteX25" fmla="*/ 5860 w 29499"/>
                  <a:gd name="connsiteY25" fmla="*/ 16648 h 32221"/>
                  <a:gd name="connsiteX26" fmla="*/ 5520 w 29499"/>
                  <a:gd name="connsiteY26" fmla="*/ 15139 h 32221"/>
                  <a:gd name="connsiteX27" fmla="*/ 3508 w 29499"/>
                  <a:gd name="connsiteY27" fmla="*/ 7579 h 32221"/>
                  <a:gd name="connsiteX28" fmla="*/ 3508 w 29499"/>
                  <a:gd name="connsiteY28" fmla="*/ 6736 h 32221"/>
                  <a:gd name="connsiteX29" fmla="*/ 3848 w 29499"/>
                  <a:gd name="connsiteY29" fmla="*/ 6736 h 32221"/>
                  <a:gd name="connsiteX30" fmla="*/ 10877 w 29499"/>
                  <a:gd name="connsiteY30" fmla="*/ 10761 h 32221"/>
                  <a:gd name="connsiteX31" fmla="*/ 12047 w 29499"/>
                  <a:gd name="connsiteY31" fmla="*/ 11604 h 32221"/>
                  <a:gd name="connsiteX32" fmla="*/ 11204 w 29499"/>
                  <a:gd name="connsiteY32" fmla="*/ 13113 h 32221"/>
                  <a:gd name="connsiteX33" fmla="*/ 11367 w 29499"/>
                  <a:gd name="connsiteY33" fmla="*/ 13113 h 32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9499" h="32221">
                    <a:moveTo>
                      <a:pt x="29450" y="13956"/>
                    </a:moveTo>
                    <a:cubicBezTo>
                      <a:pt x="28607" y="12787"/>
                      <a:pt x="27941" y="15465"/>
                      <a:pt x="25099" y="13956"/>
                    </a:cubicBezTo>
                    <a:lnTo>
                      <a:pt x="1509" y="523"/>
                    </a:lnTo>
                    <a:cubicBezTo>
                      <a:pt x="734" y="-35"/>
                      <a:pt x="231" y="-143"/>
                      <a:pt x="0" y="183"/>
                    </a:cubicBezTo>
                    <a:lnTo>
                      <a:pt x="0" y="1692"/>
                    </a:lnTo>
                    <a:lnTo>
                      <a:pt x="7029" y="27716"/>
                    </a:lnTo>
                    <a:cubicBezTo>
                      <a:pt x="7872" y="30068"/>
                      <a:pt x="5860" y="31238"/>
                      <a:pt x="6690" y="32081"/>
                    </a:cubicBezTo>
                    <a:cubicBezTo>
                      <a:pt x="7029" y="32420"/>
                      <a:pt x="7533" y="32081"/>
                      <a:pt x="7859" y="31741"/>
                    </a:cubicBezTo>
                    <a:cubicBezTo>
                      <a:pt x="8702" y="30898"/>
                      <a:pt x="9368" y="30231"/>
                      <a:pt x="10537" y="29388"/>
                    </a:cubicBezTo>
                    <a:cubicBezTo>
                      <a:pt x="11707" y="28545"/>
                      <a:pt x="12550" y="28219"/>
                      <a:pt x="13719" y="27376"/>
                    </a:cubicBezTo>
                    <a:cubicBezTo>
                      <a:pt x="14562" y="27036"/>
                      <a:pt x="15731" y="26207"/>
                      <a:pt x="14888" y="25867"/>
                    </a:cubicBezTo>
                    <a:cubicBezTo>
                      <a:pt x="14045" y="25024"/>
                      <a:pt x="11380" y="28219"/>
                      <a:pt x="9368" y="25867"/>
                    </a:cubicBezTo>
                    <a:cubicBezTo>
                      <a:pt x="8525" y="25024"/>
                      <a:pt x="8199" y="23515"/>
                      <a:pt x="8199" y="22672"/>
                    </a:cubicBezTo>
                    <a:cubicBezTo>
                      <a:pt x="7356" y="19980"/>
                      <a:pt x="7859" y="19476"/>
                      <a:pt x="8199" y="18647"/>
                    </a:cubicBezTo>
                    <a:lnTo>
                      <a:pt x="14059" y="13943"/>
                    </a:lnTo>
                    <a:cubicBezTo>
                      <a:pt x="14059" y="13943"/>
                      <a:pt x="15228" y="13603"/>
                      <a:pt x="18410" y="15112"/>
                    </a:cubicBezTo>
                    <a:cubicBezTo>
                      <a:pt x="19579" y="15955"/>
                      <a:pt x="19919" y="16281"/>
                      <a:pt x="20748" y="16621"/>
                    </a:cubicBezTo>
                    <a:cubicBezTo>
                      <a:pt x="22258" y="18633"/>
                      <a:pt x="19905" y="19816"/>
                      <a:pt x="20748" y="20986"/>
                    </a:cubicBezTo>
                    <a:cubicBezTo>
                      <a:pt x="21088" y="21326"/>
                      <a:pt x="21591" y="20986"/>
                      <a:pt x="21918" y="20646"/>
                    </a:cubicBezTo>
                    <a:cubicBezTo>
                      <a:pt x="22761" y="19803"/>
                      <a:pt x="23930" y="19137"/>
                      <a:pt x="25099" y="17954"/>
                    </a:cubicBezTo>
                    <a:cubicBezTo>
                      <a:pt x="27112" y="16444"/>
                      <a:pt x="28281" y="15941"/>
                      <a:pt x="28947" y="14758"/>
                    </a:cubicBezTo>
                    <a:cubicBezTo>
                      <a:pt x="29287" y="14419"/>
                      <a:pt x="29790" y="14419"/>
                      <a:pt x="29287" y="13915"/>
                    </a:cubicBezTo>
                    <a:lnTo>
                      <a:pt x="29450" y="13915"/>
                    </a:lnTo>
                    <a:close/>
                    <a:moveTo>
                      <a:pt x="11380" y="13113"/>
                    </a:moveTo>
                    <a:lnTo>
                      <a:pt x="7029" y="16308"/>
                    </a:lnTo>
                    <a:cubicBezTo>
                      <a:pt x="7029" y="16308"/>
                      <a:pt x="6186" y="17151"/>
                      <a:pt x="5860" y="16648"/>
                    </a:cubicBezTo>
                    <a:cubicBezTo>
                      <a:pt x="5520" y="16308"/>
                      <a:pt x="5520" y="15805"/>
                      <a:pt x="5520" y="15139"/>
                    </a:cubicBezTo>
                    <a:lnTo>
                      <a:pt x="3508" y="7579"/>
                    </a:lnTo>
                    <a:lnTo>
                      <a:pt x="3508" y="6736"/>
                    </a:lnTo>
                    <a:lnTo>
                      <a:pt x="3848" y="6736"/>
                    </a:lnTo>
                    <a:lnTo>
                      <a:pt x="10877" y="10761"/>
                    </a:lnTo>
                    <a:cubicBezTo>
                      <a:pt x="10877" y="10761"/>
                      <a:pt x="11720" y="11101"/>
                      <a:pt x="12047" y="11604"/>
                    </a:cubicBezTo>
                    <a:cubicBezTo>
                      <a:pt x="12387" y="12447"/>
                      <a:pt x="12047" y="12447"/>
                      <a:pt x="11204" y="13113"/>
                    </a:cubicBezTo>
                    <a:lnTo>
                      <a:pt x="11367" y="13113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51B9D17F-4045-23EA-7F82-52FEC94DF7D4}"/>
                  </a:ext>
                </a:extLst>
              </p:cNvPr>
              <p:cNvSpPr/>
              <p:nvPr/>
            </p:nvSpPr>
            <p:spPr>
              <a:xfrm>
                <a:off x="9861187" y="6361647"/>
                <a:ext cx="22879" cy="18686"/>
              </a:xfrm>
              <a:custGeom>
                <a:avLst/>
                <a:gdLst>
                  <a:gd name="connsiteX0" fmla="*/ 22806 w 22879"/>
                  <a:gd name="connsiteY0" fmla="*/ 11140 h 18686"/>
                  <a:gd name="connsiteX1" fmla="*/ 21963 w 22879"/>
                  <a:gd name="connsiteY1" fmla="*/ 7115 h 18686"/>
                  <a:gd name="connsiteX2" fmla="*/ 18455 w 22879"/>
                  <a:gd name="connsiteY2" fmla="*/ 4763 h 18686"/>
                  <a:gd name="connsiteX3" fmla="*/ 15274 w 22879"/>
                  <a:gd name="connsiteY3" fmla="*/ 5932 h 18686"/>
                  <a:gd name="connsiteX4" fmla="*/ 14431 w 22879"/>
                  <a:gd name="connsiteY4" fmla="*/ 2411 h 18686"/>
                  <a:gd name="connsiteX5" fmla="*/ 10923 w 22879"/>
                  <a:gd name="connsiteY5" fmla="*/ 59 h 18686"/>
                  <a:gd name="connsiteX6" fmla="*/ 7075 w 22879"/>
                  <a:gd name="connsiteY6" fmla="*/ 902 h 18686"/>
                  <a:gd name="connsiteX7" fmla="*/ 4736 w 22879"/>
                  <a:gd name="connsiteY7" fmla="*/ 4423 h 18686"/>
                  <a:gd name="connsiteX8" fmla="*/ 5579 w 22879"/>
                  <a:gd name="connsiteY8" fmla="*/ 7945 h 18686"/>
                  <a:gd name="connsiteX9" fmla="*/ 2398 w 22879"/>
                  <a:gd name="connsiteY9" fmla="*/ 8788 h 18686"/>
                  <a:gd name="connsiteX10" fmla="*/ 59 w 22879"/>
                  <a:gd name="connsiteY10" fmla="*/ 12309 h 18686"/>
                  <a:gd name="connsiteX11" fmla="*/ 902 w 22879"/>
                  <a:gd name="connsiteY11" fmla="*/ 16334 h 18686"/>
                  <a:gd name="connsiteX12" fmla="*/ 4410 w 22879"/>
                  <a:gd name="connsiteY12" fmla="*/ 18686 h 18686"/>
                  <a:gd name="connsiteX13" fmla="*/ 20481 w 22879"/>
                  <a:gd name="connsiteY13" fmla="*/ 15165 h 18686"/>
                  <a:gd name="connsiteX14" fmla="*/ 22820 w 22879"/>
                  <a:gd name="connsiteY14" fmla="*/ 11140 h 18686"/>
                  <a:gd name="connsiteX15" fmla="*/ 22820 w 22879"/>
                  <a:gd name="connsiteY15" fmla="*/ 11140 h 18686"/>
                  <a:gd name="connsiteX16" fmla="*/ 12595 w 22879"/>
                  <a:gd name="connsiteY16" fmla="*/ 16184 h 18686"/>
                  <a:gd name="connsiteX17" fmla="*/ 7401 w 22879"/>
                  <a:gd name="connsiteY17" fmla="*/ 12989 h 18686"/>
                  <a:gd name="connsiteX18" fmla="*/ 10583 w 22879"/>
                  <a:gd name="connsiteY18" fmla="*/ 7782 h 18686"/>
                  <a:gd name="connsiteX19" fmla="*/ 15777 w 22879"/>
                  <a:gd name="connsiteY19" fmla="*/ 10977 h 18686"/>
                  <a:gd name="connsiteX20" fmla="*/ 12595 w 22879"/>
                  <a:gd name="connsiteY20" fmla="*/ 16184 h 18686"/>
                  <a:gd name="connsiteX21" fmla="*/ 12595 w 22879"/>
                  <a:gd name="connsiteY21" fmla="*/ 16184 h 18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2879" h="18686">
                    <a:moveTo>
                      <a:pt x="22806" y="11140"/>
                    </a:moveTo>
                    <a:lnTo>
                      <a:pt x="21963" y="7115"/>
                    </a:lnTo>
                    <a:cubicBezTo>
                      <a:pt x="21623" y="5606"/>
                      <a:pt x="19951" y="4763"/>
                      <a:pt x="18455" y="4763"/>
                    </a:cubicBezTo>
                    <a:lnTo>
                      <a:pt x="15274" y="5932"/>
                    </a:lnTo>
                    <a:lnTo>
                      <a:pt x="14431" y="2411"/>
                    </a:lnTo>
                    <a:cubicBezTo>
                      <a:pt x="14091" y="902"/>
                      <a:pt x="12419" y="-281"/>
                      <a:pt x="10923" y="59"/>
                    </a:cubicBezTo>
                    <a:lnTo>
                      <a:pt x="7075" y="902"/>
                    </a:lnTo>
                    <a:cubicBezTo>
                      <a:pt x="5566" y="1242"/>
                      <a:pt x="4397" y="2914"/>
                      <a:pt x="4736" y="4423"/>
                    </a:cubicBezTo>
                    <a:lnTo>
                      <a:pt x="5579" y="7945"/>
                    </a:lnTo>
                    <a:lnTo>
                      <a:pt x="2398" y="8788"/>
                    </a:lnTo>
                    <a:cubicBezTo>
                      <a:pt x="889" y="9128"/>
                      <a:pt x="-281" y="10800"/>
                      <a:pt x="59" y="12309"/>
                    </a:cubicBezTo>
                    <a:lnTo>
                      <a:pt x="902" y="16334"/>
                    </a:lnTo>
                    <a:cubicBezTo>
                      <a:pt x="1242" y="17843"/>
                      <a:pt x="2915" y="18686"/>
                      <a:pt x="4410" y="18686"/>
                    </a:cubicBezTo>
                    <a:lnTo>
                      <a:pt x="20481" y="15165"/>
                    </a:lnTo>
                    <a:cubicBezTo>
                      <a:pt x="21991" y="14322"/>
                      <a:pt x="23160" y="12812"/>
                      <a:pt x="22820" y="11140"/>
                    </a:cubicBezTo>
                    <a:lnTo>
                      <a:pt x="22820" y="11140"/>
                    </a:lnTo>
                    <a:close/>
                    <a:moveTo>
                      <a:pt x="12595" y="16184"/>
                    </a:moveTo>
                    <a:cubicBezTo>
                      <a:pt x="10257" y="16524"/>
                      <a:pt x="8244" y="15341"/>
                      <a:pt x="7401" y="12989"/>
                    </a:cubicBezTo>
                    <a:cubicBezTo>
                      <a:pt x="7061" y="10637"/>
                      <a:pt x="8244" y="8625"/>
                      <a:pt x="10583" y="7782"/>
                    </a:cubicBezTo>
                    <a:cubicBezTo>
                      <a:pt x="12922" y="7442"/>
                      <a:pt x="14934" y="8625"/>
                      <a:pt x="15777" y="10977"/>
                    </a:cubicBezTo>
                    <a:cubicBezTo>
                      <a:pt x="16117" y="13329"/>
                      <a:pt x="14934" y="15341"/>
                      <a:pt x="12595" y="16184"/>
                    </a:cubicBezTo>
                    <a:lnTo>
                      <a:pt x="12595" y="16184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DE19A66F-9811-2CF3-CC21-2A561D36A641}"/>
                  </a:ext>
                </a:extLst>
              </p:cNvPr>
              <p:cNvSpPr/>
              <p:nvPr/>
            </p:nvSpPr>
            <p:spPr>
              <a:xfrm>
                <a:off x="9899222" y="6356662"/>
                <a:ext cx="21917" cy="15785"/>
              </a:xfrm>
              <a:custGeom>
                <a:avLst/>
                <a:gdLst>
                  <a:gd name="connsiteX0" fmla="*/ 18573 w 21917"/>
                  <a:gd name="connsiteY0" fmla="*/ 6214 h 15785"/>
                  <a:gd name="connsiteX1" fmla="*/ 15391 w 21917"/>
                  <a:gd name="connsiteY1" fmla="*/ 6214 h 15785"/>
                  <a:gd name="connsiteX2" fmla="*/ 15391 w 21917"/>
                  <a:gd name="connsiteY2" fmla="*/ 2692 h 15785"/>
                  <a:gd name="connsiteX3" fmla="*/ 12713 w 21917"/>
                  <a:gd name="connsiteY3" fmla="*/ 0 h 15785"/>
                  <a:gd name="connsiteX4" fmla="*/ 8865 w 21917"/>
                  <a:gd name="connsiteY4" fmla="*/ 0 h 15785"/>
                  <a:gd name="connsiteX5" fmla="*/ 6186 w 21917"/>
                  <a:gd name="connsiteY5" fmla="*/ 2692 h 15785"/>
                  <a:gd name="connsiteX6" fmla="*/ 6186 w 21917"/>
                  <a:gd name="connsiteY6" fmla="*/ 6214 h 15785"/>
                  <a:gd name="connsiteX7" fmla="*/ 2679 w 21917"/>
                  <a:gd name="connsiteY7" fmla="*/ 6214 h 15785"/>
                  <a:gd name="connsiteX8" fmla="*/ 0 w 21917"/>
                  <a:gd name="connsiteY8" fmla="*/ 8906 h 15785"/>
                  <a:gd name="connsiteX9" fmla="*/ 0 w 21917"/>
                  <a:gd name="connsiteY9" fmla="*/ 12930 h 15785"/>
                  <a:gd name="connsiteX10" fmla="*/ 2679 w 21917"/>
                  <a:gd name="connsiteY10" fmla="*/ 15623 h 15785"/>
                  <a:gd name="connsiteX11" fmla="*/ 19239 w 21917"/>
                  <a:gd name="connsiteY11" fmla="*/ 15623 h 15785"/>
                  <a:gd name="connsiteX12" fmla="*/ 21918 w 21917"/>
                  <a:gd name="connsiteY12" fmla="*/ 12930 h 15785"/>
                  <a:gd name="connsiteX13" fmla="*/ 21918 w 21917"/>
                  <a:gd name="connsiteY13" fmla="*/ 8906 h 15785"/>
                  <a:gd name="connsiteX14" fmla="*/ 18736 w 21917"/>
                  <a:gd name="connsiteY14" fmla="*/ 6214 h 15785"/>
                  <a:gd name="connsiteX15" fmla="*/ 18573 w 21917"/>
                  <a:gd name="connsiteY15" fmla="*/ 6214 h 15785"/>
                  <a:gd name="connsiteX16" fmla="*/ 10197 w 21917"/>
                  <a:gd name="connsiteY16" fmla="*/ 15786 h 15785"/>
                  <a:gd name="connsiteX17" fmla="*/ 5847 w 21917"/>
                  <a:gd name="connsiteY17" fmla="*/ 11421 h 15785"/>
                  <a:gd name="connsiteX18" fmla="*/ 10197 w 21917"/>
                  <a:gd name="connsiteY18" fmla="*/ 7057 h 15785"/>
                  <a:gd name="connsiteX19" fmla="*/ 14548 w 21917"/>
                  <a:gd name="connsiteY19" fmla="*/ 11421 h 15785"/>
                  <a:gd name="connsiteX20" fmla="*/ 10197 w 21917"/>
                  <a:gd name="connsiteY20" fmla="*/ 15786 h 15785"/>
                  <a:gd name="connsiteX21" fmla="*/ 10197 w 21917"/>
                  <a:gd name="connsiteY21" fmla="*/ 15786 h 15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1917" h="15785">
                    <a:moveTo>
                      <a:pt x="18573" y="6214"/>
                    </a:moveTo>
                    <a:lnTo>
                      <a:pt x="15391" y="6214"/>
                    </a:lnTo>
                    <a:lnTo>
                      <a:pt x="15391" y="2692"/>
                    </a:lnTo>
                    <a:cubicBezTo>
                      <a:pt x="15391" y="1183"/>
                      <a:pt x="14222" y="0"/>
                      <a:pt x="12713" y="0"/>
                    </a:cubicBezTo>
                    <a:lnTo>
                      <a:pt x="8865" y="0"/>
                    </a:lnTo>
                    <a:cubicBezTo>
                      <a:pt x="7356" y="0"/>
                      <a:pt x="6186" y="1169"/>
                      <a:pt x="6186" y="2692"/>
                    </a:cubicBezTo>
                    <a:lnTo>
                      <a:pt x="6186" y="6214"/>
                    </a:lnTo>
                    <a:lnTo>
                      <a:pt x="2679" y="6214"/>
                    </a:lnTo>
                    <a:cubicBezTo>
                      <a:pt x="1169" y="6214"/>
                      <a:pt x="0" y="7383"/>
                      <a:pt x="0" y="8906"/>
                    </a:cubicBezTo>
                    <a:lnTo>
                      <a:pt x="0" y="12930"/>
                    </a:lnTo>
                    <a:cubicBezTo>
                      <a:pt x="0" y="14440"/>
                      <a:pt x="1169" y="15623"/>
                      <a:pt x="2679" y="15623"/>
                    </a:cubicBezTo>
                    <a:lnTo>
                      <a:pt x="19239" y="15623"/>
                    </a:lnTo>
                    <a:cubicBezTo>
                      <a:pt x="20748" y="15623"/>
                      <a:pt x="21918" y="14453"/>
                      <a:pt x="21918" y="12930"/>
                    </a:cubicBezTo>
                    <a:lnTo>
                      <a:pt x="21918" y="8906"/>
                    </a:lnTo>
                    <a:cubicBezTo>
                      <a:pt x="21578" y="7397"/>
                      <a:pt x="20409" y="6214"/>
                      <a:pt x="18736" y="6214"/>
                    </a:cubicBezTo>
                    <a:lnTo>
                      <a:pt x="18573" y="6214"/>
                    </a:lnTo>
                    <a:close/>
                    <a:moveTo>
                      <a:pt x="10197" y="15786"/>
                    </a:moveTo>
                    <a:cubicBezTo>
                      <a:pt x="7859" y="15786"/>
                      <a:pt x="5847" y="13773"/>
                      <a:pt x="5847" y="11421"/>
                    </a:cubicBezTo>
                    <a:cubicBezTo>
                      <a:pt x="5847" y="9069"/>
                      <a:pt x="7859" y="7057"/>
                      <a:pt x="10197" y="7057"/>
                    </a:cubicBezTo>
                    <a:cubicBezTo>
                      <a:pt x="12536" y="7057"/>
                      <a:pt x="14548" y="9069"/>
                      <a:pt x="14548" y="11421"/>
                    </a:cubicBezTo>
                    <a:cubicBezTo>
                      <a:pt x="14208" y="13773"/>
                      <a:pt x="12536" y="15786"/>
                      <a:pt x="10197" y="15786"/>
                    </a:cubicBezTo>
                    <a:lnTo>
                      <a:pt x="10197" y="15786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0997AF3B-9F03-FBD6-8F65-3CEB9631D466}"/>
                  </a:ext>
                </a:extLst>
              </p:cNvPr>
              <p:cNvSpPr/>
              <p:nvPr/>
            </p:nvSpPr>
            <p:spPr>
              <a:xfrm>
                <a:off x="9934977" y="6361647"/>
                <a:ext cx="22819" cy="18567"/>
              </a:xfrm>
              <a:custGeom>
                <a:avLst/>
                <a:gdLst>
                  <a:gd name="connsiteX0" fmla="*/ 20467 w 22819"/>
                  <a:gd name="connsiteY0" fmla="*/ 8788 h 18567"/>
                  <a:gd name="connsiteX1" fmla="*/ 17286 w 22819"/>
                  <a:gd name="connsiteY1" fmla="*/ 7945 h 18567"/>
                  <a:gd name="connsiteX2" fmla="*/ 18129 w 22819"/>
                  <a:gd name="connsiteY2" fmla="*/ 4423 h 18567"/>
                  <a:gd name="connsiteX3" fmla="*/ 15790 w 22819"/>
                  <a:gd name="connsiteY3" fmla="*/ 902 h 18567"/>
                  <a:gd name="connsiteX4" fmla="*/ 11942 w 22819"/>
                  <a:gd name="connsiteY4" fmla="*/ 59 h 18567"/>
                  <a:gd name="connsiteX5" fmla="*/ 8434 w 22819"/>
                  <a:gd name="connsiteY5" fmla="*/ 2411 h 18567"/>
                  <a:gd name="connsiteX6" fmla="*/ 7591 w 22819"/>
                  <a:gd name="connsiteY6" fmla="*/ 5932 h 18567"/>
                  <a:gd name="connsiteX7" fmla="*/ 4410 w 22819"/>
                  <a:gd name="connsiteY7" fmla="*/ 5089 h 18567"/>
                  <a:gd name="connsiteX8" fmla="*/ 902 w 22819"/>
                  <a:gd name="connsiteY8" fmla="*/ 7442 h 18567"/>
                  <a:gd name="connsiteX9" fmla="*/ 59 w 22819"/>
                  <a:gd name="connsiteY9" fmla="*/ 11466 h 18567"/>
                  <a:gd name="connsiteX10" fmla="*/ 2397 w 22819"/>
                  <a:gd name="connsiteY10" fmla="*/ 14988 h 18567"/>
                  <a:gd name="connsiteX11" fmla="*/ 18469 w 22819"/>
                  <a:gd name="connsiteY11" fmla="*/ 18509 h 18567"/>
                  <a:gd name="connsiteX12" fmla="*/ 21976 w 22819"/>
                  <a:gd name="connsiteY12" fmla="*/ 16157 h 18567"/>
                  <a:gd name="connsiteX13" fmla="*/ 22820 w 22819"/>
                  <a:gd name="connsiteY13" fmla="*/ 12132 h 18567"/>
                  <a:gd name="connsiteX14" fmla="*/ 20481 w 22819"/>
                  <a:gd name="connsiteY14" fmla="*/ 8611 h 18567"/>
                  <a:gd name="connsiteX15" fmla="*/ 20481 w 22819"/>
                  <a:gd name="connsiteY15" fmla="*/ 8774 h 18567"/>
                  <a:gd name="connsiteX16" fmla="*/ 15273 w 22819"/>
                  <a:gd name="connsiteY16" fmla="*/ 13152 h 18567"/>
                  <a:gd name="connsiteX17" fmla="*/ 10079 w 22819"/>
                  <a:gd name="connsiteY17" fmla="*/ 16347 h 18567"/>
                  <a:gd name="connsiteX18" fmla="*/ 6898 w 22819"/>
                  <a:gd name="connsiteY18" fmla="*/ 11140 h 18567"/>
                  <a:gd name="connsiteX19" fmla="*/ 12092 w 22819"/>
                  <a:gd name="connsiteY19" fmla="*/ 7945 h 18567"/>
                  <a:gd name="connsiteX20" fmla="*/ 15273 w 22819"/>
                  <a:gd name="connsiteY20" fmla="*/ 13152 h 18567"/>
                  <a:gd name="connsiteX21" fmla="*/ 15273 w 22819"/>
                  <a:gd name="connsiteY21" fmla="*/ 13152 h 18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2819" h="18567">
                    <a:moveTo>
                      <a:pt x="20467" y="8788"/>
                    </a:moveTo>
                    <a:lnTo>
                      <a:pt x="17286" y="7945"/>
                    </a:lnTo>
                    <a:lnTo>
                      <a:pt x="18129" y="4423"/>
                    </a:lnTo>
                    <a:cubicBezTo>
                      <a:pt x="18469" y="2914"/>
                      <a:pt x="17286" y="1228"/>
                      <a:pt x="15790" y="902"/>
                    </a:cubicBezTo>
                    <a:lnTo>
                      <a:pt x="11942" y="59"/>
                    </a:lnTo>
                    <a:cubicBezTo>
                      <a:pt x="10433" y="-281"/>
                      <a:pt x="8761" y="902"/>
                      <a:pt x="8434" y="2411"/>
                    </a:cubicBezTo>
                    <a:lnTo>
                      <a:pt x="7591" y="5932"/>
                    </a:lnTo>
                    <a:lnTo>
                      <a:pt x="4410" y="5089"/>
                    </a:lnTo>
                    <a:cubicBezTo>
                      <a:pt x="2900" y="4750"/>
                      <a:pt x="1228" y="5932"/>
                      <a:pt x="902" y="7442"/>
                    </a:cubicBezTo>
                    <a:lnTo>
                      <a:pt x="59" y="11466"/>
                    </a:lnTo>
                    <a:cubicBezTo>
                      <a:pt x="-281" y="12975"/>
                      <a:pt x="902" y="14661"/>
                      <a:pt x="2397" y="14988"/>
                    </a:cubicBezTo>
                    <a:lnTo>
                      <a:pt x="18469" y="18509"/>
                    </a:lnTo>
                    <a:cubicBezTo>
                      <a:pt x="19978" y="18849"/>
                      <a:pt x="21650" y="17666"/>
                      <a:pt x="21976" y="16157"/>
                    </a:cubicBezTo>
                    <a:lnTo>
                      <a:pt x="22820" y="12132"/>
                    </a:lnTo>
                    <a:cubicBezTo>
                      <a:pt x="22820" y="10120"/>
                      <a:pt x="21976" y="8937"/>
                      <a:pt x="20481" y="8611"/>
                    </a:cubicBezTo>
                    <a:lnTo>
                      <a:pt x="20481" y="8774"/>
                    </a:lnTo>
                    <a:close/>
                    <a:moveTo>
                      <a:pt x="15273" y="13152"/>
                    </a:moveTo>
                    <a:cubicBezTo>
                      <a:pt x="14933" y="15504"/>
                      <a:pt x="12595" y="16674"/>
                      <a:pt x="10079" y="16347"/>
                    </a:cubicBezTo>
                    <a:cubicBezTo>
                      <a:pt x="7741" y="16008"/>
                      <a:pt x="6572" y="13655"/>
                      <a:pt x="6898" y="11140"/>
                    </a:cubicBezTo>
                    <a:cubicBezTo>
                      <a:pt x="7238" y="8788"/>
                      <a:pt x="9576" y="7618"/>
                      <a:pt x="12092" y="7945"/>
                    </a:cubicBezTo>
                    <a:cubicBezTo>
                      <a:pt x="14104" y="8285"/>
                      <a:pt x="15600" y="10637"/>
                      <a:pt x="15273" y="13152"/>
                    </a:cubicBezTo>
                    <a:lnTo>
                      <a:pt x="15273" y="13152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A83472ED-B491-61FE-4CE8-3762C28F2CC1}"/>
                  </a:ext>
                </a:extLst>
              </p:cNvPr>
              <p:cNvSpPr/>
              <p:nvPr/>
            </p:nvSpPr>
            <p:spPr>
              <a:xfrm>
                <a:off x="9968076" y="6377084"/>
                <a:ext cx="18490" cy="16409"/>
              </a:xfrm>
              <a:custGeom>
                <a:avLst/>
                <a:gdLst>
                  <a:gd name="connsiteX0" fmla="*/ 14806 w 18490"/>
                  <a:gd name="connsiteY0" fmla="*/ 407 h 16409"/>
                  <a:gd name="connsiteX1" fmla="*/ 10958 w 18490"/>
                  <a:gd name="connsiteY1" fmla="*/ 1576 h 16409"/>
                  <a:gd name="connsiteX2" fmla="*/ 8946 w 18490"/>
                  <a:gd name="connsiteY2" fmla="*/ 4772 h 16409"/>
                  <a:gd name="connsiteX3" fmla="*/ 6267 w 18490"/>
                  <a:gd name="connsiteY3" fmla="*/ 3262 h 16409"/>
                  <a:gd name="connsiteX4" fmla="*/ 2419 w 18490"/>
                  <a:gd name="connsiteY4" fmla="*/ 4432 h 16409"/>
                  <a:gd name="connsiteX5" fmla="*/ 407 w 18490"/>
                  <a:gd name="connsiteY5" fmla="*/ 7953 h 16409"/>
                  <a:gd name="connsiteX6" fmla="*/ 1576 w 18490"/>
                  <a:gd name="connsiteY6" fmla="*/ 11978 h 16409"/>
                  <a:gd name="connsiteX7" fmla="*/ 7940 w 18490"/>
                  <a:gd name="connsiteY7" fmla="*/ 16002 h 16409"/>
                  <a:gd name="connsiteX8" fmla="*/ 11787 w 18490"/>
                  <a:gd name="connsiteY8" fmla="*/ 14833 h 16409"/>
                  <a:gd name="connsiteX9" fmla="*/ 13800 w 18490"/>
                  <a:gd name="connsiteY9" fmla="*/ 11638 h 16409"/>
                  <a:gd name="connsiteX10" fmla="*/ 15309 w 18490"/>
                  <a:gd name="connsiteY10" fmla="*/ 8946 h 16409"/>
                  <a:gd name="connsiteX11" fmla="*/ 18491 w 18490"/>
                  <a:gd name="connsiteY11" fmla="*/ 3398 h 16409"/>
                  <a:gd name="connsiteX12" fmla="*/ 14983 w 18490"/>
                  <a:gd name="connsiteY12" fmla="*/ 706 h 16409"/>
                  <a:gd name="connsiteX13" fmla="*/ 14819 w 18490"/>
                  <a:gd name="connsiteY13" fmla="*/ 366 h 16409"/>
                  <a:gd name="connsiteX14" fmla="*/ 14819 w 18490"/>
                  <a:gd name="connsiteY14" fmla="*/ 366 h 16409"/>
                  <a:gd name="connsiteX15" fmla="*/ 8116 w 18490"/>
                  <a:gd name="connsiteY15" fmla="*/ 14180 h 16409"/>
                  <a:gd name="connsiteX16" fmla="*/ 6607 w 18490"/>
                  <a:gd name="connsiteY16" fmla="*/ 8633 h 16409"/>
                  <a:gd name="connsiteX17" fmla="*/ 12127 w 18490"/>
                  <a:gd name="connsiteY17" fmla="*/ 7124 h 16409"/>
                  <a:gd name="connsiteX18" fmla="*/ 8280 w 18490"/>
                  <a:gd name="connsiteY18" fmla="*/ 14180 h 16409"/>
                  <a:gd name="connsiteX19" fmla="*/ 8116 w 18490"/>
                  <a:gd name="connsiteY19" fmla="*/ 14180 h 164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8490" h="16409">
                    <a:moveTo>
                      <a:pt x="14806" y="407"/>
                    </a:moveTo>
                    <a:cubicBezTo>
                      <a:pt x="13637" y="-436"/>
                      <a:pt x="11624" y="67"/>
                      <a:pt x="10958" y="1576"/>
                    </a:cubicBezTo>
                    <a:lnTo>
                      <a:pt x="8946" y="4772"/>
                    </a:lnTo>
                    <a:lnTo>
                      <a:pt x="6267" y="3262"/>
                    </a:lnTo>
                    <a:cubicBezTo>
                      <a:pt x="5098" y="2419"/>
                      <a:pt x="3086" y="2922"/>
                      <a:pt x="2419" y="4432"/>
                    </a:cubicBezTo>
                    <a:lnTo>
                      <a:pt x="407" y="7953"/>
                    </a:lnTo>
                    <a:cubicBezTo>
                      <a:pt x="-436" y="9122"/>
                      <a:pt x="67" y="11148"/>
                      <a:pt x="1576" y="11978"/>
                    </a:cubicBezTo>
                    <a:lnTo>
                      <a:pt x="7940" y="16002"/>
                    </a:lnTo>
                    <a:cubicBezTo>
                      <a:pt x="9109" y="16845"/>
                      <a:pt x="11121" y="16342"/>
                      <a:pt x="11787" y="14833"/>
                    </a:cubicBezTo>
                    <a:lnTo>
                      <a:pt x="13800" y="11638"/>
                    </a:lnTo>
                    <a:cubicBezTo>
                      <a:pt x="14643" y="10129"/>
                      <a:pt x="15309" y="8946"/>
                      <a:pt x="15309" y="8946"/>
                    </a:cubicBezTo>
                    <a:lnTo>
                      <a:pt x="18491" y="3398"/>
                    </a:lnTo>
                    <a:lnTo>
                      <a:pt x="14983" y="706"/>
                    </a:lnTo>
                    <a:lnTo>
                      <a:pt x="14819" y="366"/>
                    </a:lnTo>
                    <a:lnTo>
                      <a:pt x="14819" y="366"/>
                    </a:lnTo>
                    <a:close/>
                    <a:moveTo>
                      <a:pt x="8116" y="14180"/>
                    </a:moveTo>
                    <a:cubicBezTo>
                      <a:pt x="6104" y="13011"/>
                      <a:pt x="5438" y="10659"/>
                      <a:pt x="6607" y="8633"/>
                    </a:cubicBezTo>
                    <a:cubicBezTo>
                      <a:pt x="7776" y="6621"/>
                      <a:pt x="10115" y="5941"/>
                      <a:pt x="12127" y="7124"/>
                    </a:cubicBezTo>
                    <a:lnTo>
                      <a:pt x="8280" y="14180"/>
                    </a:lnTo>
                    <a:lnTo>
                      <a:pt x="8116" y="14180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7FF26A36-F2B2-A774-947D-98921CC7FF5F}"/>
                  </a:ext>
                </a:extLst>
              </p:cNvPr>
              <p:cNvSpPr/>
              <p:nvPr/>
            </p:nvSpPr>
            <p:spPr>
              <a:xfrm>
                <a:off x="9832952" y="6376321"/>
                <a:ext cx="18490" cy="15979"/>
              </a:xfrm>
              <a:custGeom>
                <a:avLst/>
                <a:gdLst>
                  <a:gd name="connsiteX0" fmla="*/ 17907 w 18490"/>
                  <a:gd name="connsiteY0" fmla="*/ 7888 h 15979"/>
                  <a:gd name="connsiteX1" fmla="*/ 15894 w 18490"/>
                  <a:gd name="connsiteY1" fmla="*/ 4366 h 15979"/>
                  <a:gd name="connsiteX2" fmla="*/ 12047 w 18490"/>
                  <a:gd name="connsiteY2" fmla="*/ 3197 h 15979"/>
                  <a:gd name="connsiteX3" fmla="*/ 9368 w 18490"/>
                  <a:gd name="connsiteY3" fmla="*/ 4706 h 15979"/>
                  <a:gd name="connsiteX4" fmla="*/ 7356 w 18490"/>
                  <a:gd name="connsiteY4" fmla="*/ 1511 h 15979"/>
                  <a:gd name="connsiteX5" fmla="*/ 3508 w 18490"/>
                  <a:gd name="connsiteY5" fmla="*/ 341 h 15979"/>
                  <a:gd name="connsiteX6" fmla="*/ 0 w 18490"/>
                  <a:gd name="connsiteY6" fmla="*/ 3034 h 15979"/>
                  <a:gd name="connsiteX7" fmla="*/ 3182 w 18490"/>
                  <a:gd name="connsiteY7" fmla="*/ 8581 h 15979"/>
                  <a:gd name="connsiteX8" fmla="*/ 4691 w 18490"/>
                  <a:gd name="connsiteY8" fmla="*/ 11273 h 15979"/>
                  <a:gd name="connsiteX9" fmla="*/ 6703 w 18490"/>
                  <a:gd name="connsiteY9" fmla="*/ 14468 h 15979"/>
                  <a:gd name="connsiteX10" fmla="*/ 10551 w 18490"/>
                  <a:gd name="connsiteY10" fmla="*/ 15638 h 15979"/>
                  <a:gd name="connsiteX11" fmla="*/ 16914 w 18490"/>
                  <a:gd name="connsiteY11" fmla="*/ 11613 h 15979"/>
                  <a:gd name="connsiteX12" fmla="*/ 18084 w 18490"/>
                  <a:gd name="connsiteY12" fmla="*/ 7588 h 15979"/>
                  <a:gd name="connsiteX13" fmla="*/ 17920 w 18490"/>
                  <a:gd name="connsiteY13" fmla="*/ 7928 h 15979"/>
                  <a:gd name="connsiteX14" fmla="*/ 10034 w 18490"/>
                  <a:gd name="connsiteY14" fmla="*/ 14944 h 15979"/>
                  <a:gd name="connsiteX15" fmla="*/ 5683 w 18490"/>
                  <a:gd name="connsiteY15" fmla="*/ 7888 h 15979"/>
                  <a:gd name="connsiteX16" fmla="*/ 11204 w 18490"/>
                  <a:gd name="connsiteY16" fmla="*/ 9397 h 15979"/>
                  <a:gd name="connsiteX17" fmla="*/ 10034 w 18490"/>
                  <a:gd name="connsiteY17" fmla="*/ 14944 h 15979"/>
                  <a:gd name="connsiteX18" fmla="*/ 10034 w 18490"/>
                  <a:gd name="connsiteY18" fmla="*/ 14944 h 15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8490" h="15979">
                    <a:moveTo>
                      <a:pt x="17907" y="7888"/>
                    </a:moveTo>
                    <a:lnTo>
                      <a:pt x="15894" y="4366"/>
                    </a:lnTo>
                    <a:cubicBezTo>
                      <a:pt x="15051" y="3197"/>
                      <a:pt x="13216" y="2354"/>
                      <a:pt x="12047" y="3197"/>
                    </a:cubicBezTo>
                    <a:lnTo>
                      <a:pt x="9368" y="4706"/>
                    </a:lnTo>
                    <a:lnTo>
                      <a:pt x="7356" y="1511"/>
                    </a:lnTo>
                    <a:cubicBezTo>
                      <a:pt x="6513" y="341"/>
                      <a:pt x="4677" y="-502"/>
                      <a:pt x="3508" y="341"/>
                    </a:cubicBezTo>
                    <a:lnTo>
                      <a:pt x="0" y="3034"/>
                    </a:lnTo>
                    <a:lnTo>
                      <a:pt x="3182" y="8581"/>
                    </a:lnTo>
                    <a:cubicBezTo>
                      <a:pt x="3182" y="8581"/>
                      <a:pt x="4025" y="9750"/>
                      <a:pt x="4691" y="11273"/>
                    </a:cubicBezTo>
                    <a:lnTo>
                      <a:pt x="6703" y="14468"/>
                    </a:lnTo>
                    <a:cubicBezTo>
                      <a:pt x="7546" y="15638"/>
                      <a:pt x="9382" y="16481"/>
                      <a:pt x="10551" y="15638"/>
                    </a:cubicBezTo>
                    <a:lnTo>
                      <a:pt x="16914" y="11613"/>
                    </a:lnTo>
                    <a:cubicBezTo>
                      <a:pt x="18423" y="10770"/>
                      <a:pt x="18926" y="8921"/>
                      <a:pt x="18084" y="7588"/>
                    </a:cubicBezTo>
                    <a:lnTo>
                      <a:pt x="17920" y="7928"/>
                    </a:lnTo>
                    <a:close/>
                    <a:moveTo>
                      <a:pt x="10034" y="14944"/>
                    </a:moveTo>
                    <a:lnTo>
                      <a:pt x="5683" y="7888"/>
                    </a:lnTo>
                    <a:cubicBezTo>
                      <a:pt x="7696" y="6718"/>
                      <a:pt x="10034" y="7548"/>
                      <a:pt x="11204" y="9397"/>
                    </a:cubicBezTo>
                    <a:cubicBezTo>
                      <a:pt x="12373" y="11246"/>
                      <a:pt x="12047" y="13761"/>
                      <a:pt x="10034" y="14944"/>
                    </a:cubicBezTo>
                    <a:lnTo>
                      <a:pt x="10034" y="14944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CF8B40B1-B7F3-E610-FBAC-CA3CFDE46EC9}"/>
                  </a:ext>
                </a:extLst>
              </p:cNvPr>
              <p:cNvSpPr/>
              <p:nvPr/>
            </p:nvSpPr>
            <p:spPr>
              <a:xfrm>
                <a:off x="9780133" y="6363215"/>
                <a:ext cx="35786" cy="29727"/>
              </a:xfrm>
              <a:custGeom>
                <a:avLst/>
                <a:gdLst>
                  <a:gd name="connsiteX0" fmla="*/ 35076 w 35786"/>
                  <a:gd name="connsiteY0" fmla="*/ 11924 h 29727"/>
                  <a:gd name="connsiteX1" fmla="*/ 34233 w 35786"/>
                  <a:gd name="connsiteY1" fmla="*/ 11924 h 29727"/>
                  <a:gd name="connsiteX2" fmla="*/ 33893 w 35786"/>
                  <a:gd name="connsiteY2" fmla="*/ 12767 h 29727"/>
                  <a:gd name="connsiteX3" fmla="*/ 32724 w 35786"/>
                  <a:gd name="connsiteY3" fmla="*/ 13107 h 29727"/>
                  <a:gd name="connsiteX4" fmla="*/ 21003 w 35786"/>
                  <a:gd name="connsiteY4" fmla="*/ 9586 h 29727"/>
                  <a:gd name="connsiteX5" fmla="*/ 21003 w 35786"/>
                  <a:gd name="connsiteY5" fmla="*/ 6894 h 29727"/>
                  <a:gd name="connsiteX6" fmla="*/ 18325 w 35786"/>
                  <a:gd name="connsiteY6" fmla="*/ 2189 h 29727"/>
                  <a:gd name="connsiteX7" fmla="*/ 7284 w 35786"/>
                  <a:gd name="connsiteY7" fmla="*/ 3032 h 29727"/>
                  <a:gd name="connsiteX8" fmla="*/ 2933 w 35786"/>
                  <a:gd name="connsiteY8" fmla="*/ 8240 h 29727"/>
                  <a:gd name="connsiteX9" fmla="*/ 255 w 35786"/>
                  <a:gd name="connsiteY9" fmla="*/ 10932 h 29727"/>
                  <a:gd name="connsiteX10" fmla="*/ 255 w 35786"/>
                  <a:gd name="connsiteY10" fmla="*/ 11775 h 29727"/>
                  <a:gd name="connsiteX11" fmla="*/ 6115 w 35786"/>
                  <a:gd name="connsiteY11" fmla="*/ 12115 h 29727"/>
                  <a:gd name="connsiteX12" fmla="*/ 19834 w 35786"/>
                  <a:gd name="connsiteY12" fmla="*/ 24039 h 29727"/>
                  <a:gd name="connsiteX13" fmla="*/ 21846 w 35786"/>
                  <a:gd name="connsiteY13" fmla="*/ 29586 h 29727"/>
                  <a:gd name="connsiteX14" fmla="*/ 23016 w 35786"/>
                  <a:gd name="connsiteY14" fmla="*/ 29246 h 29727"/>
                  <a:gd name="connsiteX15" fmla="*/ 26197 w 35786"/>
                  <a:gd name="connsiteY15" fmla="*/ 25222 h 29727"/>
                  <a:gd name="connsiteX16" fmla="*/ 28210 w 35786"/>
                  <a:gd name="connsiteY16" fmla="*/ 23210 h 29727"/>
                  <a:gd name="connsiteX17" fmla="*/ 28550 w 35786"/>
                  <a:gd name="connsiteY17" fmla="*/ 22040 h 29727"/>
                  <a:gd name="connsiteX18" fmla="*/ 23356 w 35786"/>
                  <a:gd name="connsiteY18" fmla="*/ 21700 h 29727"/>
                  <a:gd name="connsiteX19" fmla="*/ 17835 w 35786"/>
                  <a:gd name="connsiteY19" fmla="*/ 17676 h 29727"/>
                  <a:gd name="connsiteX20" fmla="*/ 17495 w 35786"/>
                  <a:gd name="connsiteY20" fmla="*/ 15323 h 29727"/>
                  <a:gd name="connsiteX21" fmla="*/ 21003 w 35786"/>
                  <a:gd name="connsiteY21" fmla="*/ 14480 h 29727"/>
                  <a:gd name="connsiteX22" fmla="*/ 27693 w 35786"/>
                  <a:gd name="connsiteY22" fmla="*/ 16833 h 29727"/>
                  <a:gd name="connsiteX23" fmla="*/ 34382 w 35786"/>
                  <a:gd name="connsiteY23" fmla="*/ 16493 h 29727"/>
                  <a:gd name="connsiteX24" fmla="*/ 35225 w 35786"/>
                  <a:gd name="connsiteY24" fmla="*/ 12128 h 29727"/>
                  <a:gd name="connsiteX25" fmla="*/ 35062 w 35786"/>
                  <a:gd name="connsiteY25" fmla="*/ 11965 h 29727"/>
                  <a:gd name="connsiteX26" fmla="*/ 16503 w 35786"/>
                  <a:gd name="connsiteY26" fmla="*/ 13434 h 29727"/>
                  <a:gd name="connsiteX27" fmla="*/ 14164 w 35786"/>
                  <a:gd name="connsiteY27" fmla="*/ 14603 h 29727"/>
                  <a:gd name="connsiteX28" fmla="*/ 7801 w 35786"/>
                  <a:gd name="connsiteY28" fmla="*/ 9055 h 29727"/>
                  <a:gd name="connsiteX29" fmla="*/ 7461 w 35786"/>
                  <a:gd name="connsiteY29" fmla="*/ 5860 h 29727"/>
                  <a:gd name="connsiteX30" fmla="*/ 16163 w 35786"/>
                  <a:gd name="connsiteY30" fmla="*/ 6703 h 29727"/>
                  <a:gd name="connsiteX31" fmla="*/ 16503 w 35786"/>
                  <a:gd name="connsiteY31" fmla="*/ 13420 h 29727"/>
                  <a:gd name="connsiteX32" fmla="*/ 16503 w 35786"/>
                  <a:gd name="connsiteY32" fmla="*/ 13420 h 29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35786" h="29727">
                    <a:moveTo>
                      <a:pt x="35076" y="11924"/>
                    </a:moveTo>
                    <a:cubicBezTo>
                      <a:pt x="35076" y="11924"/>
                      <a:pt x="34736" y="11584"/>
                      <a:pt x="34233" y="11924"/>
                    </a:cubicBezTo>
                    <a:cubicBezTo>
                      <a:pt x="33893" y="12264"/>
                      <a:pt x="33893" y="12767"/>
                      <a:pt x="33893" y="12767"/>
                    </a:cubicBezTo>
                    <a:cubicBezTo>
                      <a:pt x="33893" y="13107"/>
                      <a:pt x="33553" y="13610"/>
                      <a:pt x="32724" y="13107"/>
                    </a:cubicBezTo>
                    <a:cubicBezTo>
                      <a:pt x="27203" y="11598"/>
                      <a:pt x="21003" y="9586"/>
                      <a:pt x="21003" y="9586"/>
                    </a:cubicBezTo>
                    <a:cubicBezTo>
                      <a:pt x="20663" y="9246"/>
                      <a:pt x="21003" y="8416"/>
                      <a:pt x="21003" y="6894"/>
                    </a:cubicBezTo>
                    <a:cubicBezTo>
                      <a:pt x="21003" y="5724"/>
                      <a:pt x="20160" y="3698"/>
                      <a:pt x="18325" y="2189"/>
                    </a:cubicBezTo>
                    <a:cubicBezTo>
                      <a:pt x="16816" y="1020"/>
                      <a:pt x="11962" y="-2515"/>
                      <a:pt x="7284" y="3032"/>
                    </a:cubicBezTo>
                    <a:cubicBezTo>
                      <a:pt x="5775" y="4541"/>
                      <a:pt x="4606" y="6554"/>
                      <a:pt x="2933" y="8240"/>
                    </a:cubicBezTo>
                    <a:cubicBezTo>
                      <a:pt x="1764" y="9749"/>
                      <a:pt x="1424" y="9749"/>
                      <a:pt x="255" y="10932"/>
                    </a:cubicBezTo>
                    <a:cubicBezTo>
                      <a:pt x="-85" y="11272"/>
                      <a:pt x="-85" y="11775"/>
                      <a:pt x="255" y="11775"/>
                    </a:cubicBezTo>
                    <a:cubicBezTo>
                      <a:pt x="1424" y="12618"/>
                      <a:pt x="2594" y="9083"/>
                      <a:pt x="6115" y="12115"/>
                    </a:cubicBezTo>
                    <a:lnTo>
                      <a:pt x="19834" y="24039"/>
                    </a:lnTo>
                    <a:cubicBezTo>
                      <a:pt x="23682" y="27560"/>
                      <a:pt x="21003" y="28403"/>
                      <a:pt x="21846" y="29586"/>
                    </a:cubicBezTo>
                    <a:cubicBezTo>
                      <a:pt x="22689" y="29926"/>
                      <a:pt x="22689" y="29586"/>
                      <a:pt x="23016" y="29246"/>
                    </a:cubicBezTo>
                    <a:cubicBezTo>
                      <a:pt x="24185" y="28077"/>
                      <a:pt x="25028" y="26554"/>
                      <a:pt x="26197" y="25222"/>
                    </a:cubicBezTo>
                    <a:cubicBezTo>
                      <a:pt x="27040" y="24052"/>
                      <a:pt x="27707" y="23713"/>
                      <a:pt x="28210" y="23210"/>
                    </a:cubicBezTo>
                    <a:cubicBezTo>
                      <a:pt x="28550" y="22870"/>
                      <a:pt x="28550" y="22367"/>
                      <a:pt x="28550" y="22040"/>
                    </a:cubicBezTo>
                    <a:cubicBezTo>
                      <a:pt x="27380" y="20871"/>
                      <a:pt x="26537" y="24732"/>
                      <a:pt x="23356" y="21700"/>
                    </a:cubicBezTo>
                    <a:lnTo>
                      <a:pt x="17835" y="17676"/>
                    </a:lnTo>
                    <a:cubicBezTo>
                      <a:pt x="16666" y="16833"/>
                      <a:pt x="16326" y="16506"/>
                      <a:pt x="17495" y="15323"/>
                    </a:cubicBezTo>
                    <a:cubicBezTo>
                      <a:pt x="18665" y="14154"/>
                      <a:pt x="19005" y="13814"/>
                      <a:pt x="21003" y="14480"/>
                    </a:cubicBezTo>
                    <a:lnTo>
                      <a:pt x="27693" y="16833"/>
                    </a:lnTo>
                    <a:cubicBezTo>
                      <a:pt x="30032" y="17676"/>
                      <a:pt x="32887" y="18342"/>
                      <a:pt x="34382" y="16493"/>
                    </a:cubicBezTo>
                    <a:cubicBezTo>
                      <a:pt x="35552" y="15323"/>
                      <a:pt x="36395" y="13298"/>
                      <a:pt x="35225" y="12128"/>
                    </a:cubicBezTo>
                    <a:lnTo>
                      <a:pt x="35062" y="11965"/>
                    </a:lnTo>
                    <a:close/>
                    <a:moveTo>
                      <a:pt x="16503" y="13434"/>
                    </a:moveTo>
                    <a:cubicBezTo>
                      <a:pt x="16503" y="13434"/>
                      <a:pt x="14994" y="14943"/>
                      <a:pt x="14164" y="14603"/>
                    </a:cubicBezTo>
                    <a:lnTo>
                      <a:pt x="7801" y="9055"/>
                    </a:lnTo>
                    <a:cubicBezTo>
                      <a:pt x="5789" y="7546"/>
                      <a:pt x="6632" y="6703"/>
                      <a:pt x="7461" y="5860"/>
                    </a:cubicBezTo>
                    <a:cubicBezTo>
                      <a:pt x="9800" y="3508"/>
                      <a:pt x="12981" y="3848"/>
                      <a:pt x="16163" y="6703"/>
                    </a:cubicBezTo>
                    <a:cubicBezTo>
                      <a:pt x="18175" y="7873"/>
                      <a:pt x="19671" y="9395"/>
                      <a:pt x="16503" y="13420"/>
                    </a:cubicBezTo>
                    <a:lnTo>
                      <a:pt x="16503" y="13420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9B33C220-62C3-09ED-C3E0-997EFE296EC4}"/>
                  </a:ext>
                </a:extLst>
              </p:cNvPr>
              <p:cNvSpPr/>
              <p:nvPr/>
            </p:nvSpPr>
            <p:spPr>
              <a:xfrm>
                <a:off x="9857372" y="6318387"/>
                <a:ext cx="23476" cy="31812"/>
              </a:xfrm>
              <a:custGeom>
                <a:avLst/>
                <a:gdLst>
                  <a:gd name="connsiteX0" fmla="*/ 23441 w 23476"/>
                  <a:gd name="connsiteY0" fmla="*/ 24012 h 31812"/>
                  <a:gd name="connsiteX1" fmla="*/ 19933 w 23476"/>
                  <a:gd name="connsiteY1" fmla="*/ 22502 h 31812"/>
                  <a:gd name="connsiteX2" fmla="*/ 3861 w 23476"/>
                  <a:gd name="connsiteY2" fmla="*/ 1169 h 31812"/>
                  <a:gd name="connsiteX3" fmla="*/ 2692 w 23476"/>
                  <a:gd name="connsiteY3" fmla="*/ 0 h 31812"/>
                  <a:gd name="connsiteX4" fmla="*/ 2352 w 23476"/>
                  <a:gd name="connsiteY4" fmla="*/ 1509 h 31812"/>
                  <a:gd name="connsiteX5" fmla="*/ 1509 w 23476"/>
                  <a:gd name="connsiteY5" fmla="*/ 28036 h 31812"/>
                  <a:gd name="connsiteX6" fmla="*/ 0 w 23476"/>
                  <a:gd name="connsiteY6" fmla="*/ 31558 h 31812"/>
                  <a:gd name="connsiteX7" fmla="*/ 1169 w 23476"/>
                  <a:gd name="connsiteY7" fmla="*/ 31558 h 31812"/>
                  <a:gd name="connsiteX8" fmla="*/ 3848 w 23476"/>
                  <a:gd name="connsiteY8" fmla="*/ 30388 h 31812"/>
                  <a:gd name="connsiteX9" fmla="*/ 7029 w 23476"/>
                  <a:gd name="connsiteY9" fmla="*/ 29545 h 31812"/>
                  <a:gd name="connsiteX10" fmla="*/ 8539 w 23476"/>
                  <a:gd name="connsiteY10" fmla="*/ 28376 h 31812"/>
                  <a:gd name="connsiteX11" fmla="*/ 4188 w 23476"/>
                  <a:gd name="connsiteY11" fmla="*/ 26364 h 31812"/>
                  <a:gd name="connsiteX12" fmla="*/ 3345 w 23476"/>
                  <a:gd name="connsiteY12" fmla="*/ 23672 h 31812"/>
                  <a:gd name="connsiteX13" fmla="*/ 4514 w 23476"/>
                  <a:gd name="connsiteY13" fmla="*/ 20150 h 31812"/>
                  <a:gd name="connsiteX14" fmla="*/ 10877 w 23476"/>
                  <a:gd name="connsiteY14" fmla="*/ 18138 h 31812"/>
                  <a:gd name="connsiteX15" fmla="*/ 14059 w 23476"/>
                  <a:gd name="connsiteY15" fmla="*/ 20830 h 31812"/>
                  <a:gd name="connsiteX16" fmla="*/ 15568 w 23476"/>
                  <a:gd name="connsiteY16" fmla="*/ 23182 h 31812"/>
                  <a:gd name="connsiteX17" fmla="*/ 14399 w 23476"/>
                  <a:gd name="connsiteY17" fmla="*/ 27207 h 31812"/>
                  <a:gd name="connsiteX18" fmla="*/ 15568 w 23476"/>
                  <a:gd name="connsiteY18" fmla="*/ 27207 h 31812"/>
                  <a:gd name="connsiteX19" fmla="*/ 19076 w 23476"/>
                  <a:gd name="connsiteY19" fmla="*/ 26038 h 31812"/>
                  <a:gd name="connsiteX20" fmla="*/ 22924 w 23476"/>
                  <a:gd name="connsiteY20" fmla="*/ 24868 h 31812"/>
                  <a:gd name="connsiteX21" fmla="*/ 23264 w 23476"/>
                  <a:gd name="connsiteY21" fmla="*/ 24025 h 31812"/>
                  <a:gd name="connsiteX22" fmla="*/ 23427 w 23476"/>
                  <a:gd name="connsiteY22" fmla="*/ 24025 h 31812"/>
                  <a:gd name="connsiteX23" fmla="*/ 8879 w 23476"/>
                  <a:gd name="connsiteY23" fmla="*/ 16452 h 31812"/>
                  <a:gd name="connsiteX24" fmla="*/ 4528 w 23476"/>
                  <a:gd name="connsiteY24" fmla="*/ 17621 h 31812"/>
                  <a:gd name="connsiteX25" fmla="*/ 3358 w 23476"/>
                  <a:gd name="connsiteY25" fmla="*/ 17621 h 31812"/>
                  <a:gd name="connsiteX26" fmla="*/ 3358 w 23476"/>
                  <a:gd name="connsiteY26" fmla="*/ 7383 h 31812"/>
                  <a:gd name="connsiteX27" fmla="*/ 3698 w 23476"/>
                  <a:gd name="connsiteY27" fmla="*/ 7723 h 31812"/>
                  <a:gd name="connsiteX28" fmla="*/ 8389 w 23476"/>
                  <a:gd name="connsiteY28" fmla="*/ 14100 h 31812"/>
                  <a:gd name="connsiteX29" fmla="*/ 9232 w 23476"/>
                  <a:gd name="connsiteY29" fmla="*/ 15269 h 31812"/>
                  <a:gd name="connsiteX30" fmla="*/ 8892 w 23476"/>
                  <a:gd name="connsiteY30" fmla="*/ 16438 h 31812"/>
                  <a:gd name="connsiteX31" fmla="*/ 8892 w 23476"/>
                  <a:gd name="connsiteY31" fmla="*/ 16438 h 31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3476" h="31812">
                    <a:moveTo>
                      <a:pt x="23441" y="24012"/>
                    </a:moveTo>
                    <a:cubicBezTo>
                      <a:pt x="23101" y="22842"/>
                      <a:pt x="21931" y="24855"/>
                      <a:pt x="19933" y="22502"/>
                    </a:cubicBezTo>
                    <a:lnTo>
                      <a:pt x="3861" y="1169"/>
                    </a:lnTo>
                    <a:cubicBezTo>
                      <a:pt x="3304" y="381"/>
                      <a:pt x="2910" y="0"/>
                      <a:pt x="2692" y="0"/>
                    </a:cubicBezTo>
                    <a:cubicBezTo>
                      <a:pt x="2692" y="0"/>
                      <a:pt x="2352" y="843"/>
                      <a:pt x="2352" y="1509"/>
                    </a:cubicBezTo>
                    <a:lnTo>
                      <a:pt x="1509" y="28036"/>
                    </a:lnTo>
                    <a:cubicBezTo>
                      <a:pt x="1509" y="30388"/>
                      <a:pt x="0" y="30728"/>
                      <a:pt x="0" y="31558"/>
                    </a:cubicBezTo>
                    <a:cubicBezTo>
                      <a:pt x="0" y="31898"/>
                      <a:pt x="843" y="31898"/>
                      <a:pt x="1169" y="31558"/>
                    </a:cubicBezTo>
                    <a:cubicBezTo>
                      <a:pt x="2012" y="31218"/>
                      <a:pt x="3182" y="30715"/>
                      <a:pt x="3848" y="30388"/>
                    </a:cubicBezTo>
                    <a:cubicBezTo>
                      <a:pt x="5017" y="30049"/>
                      <a:pt x="5860" y="30049"/>
                      <a:pt x="7029" y="29545"/>
                    </a:cubicBezTo>
                    <a:cubicBezTo>
                      <a:pt x="7872" y="29206"/>
                      <a:pt x="8539" y="29206"/>
                      <a:pt x="8539" y="28376"/>
                    </a:cubicBezTo>
                    <a:cubicBezTo>
                      <a:pt x="8199" y="27207"/>
                      <a:pt x="5031" y="29219"/>
                      <a:pt x="4188" y="26364"/>
                    </a:cubicBezTo>
                    <a:cubicBezTo>
                      <a:pt x="3345" y="26024"/>
                      <a:pt x="3345" y="24352"/>
                      <a:pt x="3345" y="23672"/>
                    </a:cubicBezTo>
                    <a:cubicBezTo>
                      <a:pt x="3345" y="20980"/>
                      <a:pt x="3685" y="20477"/>
                      <a:pt x="4514" y="20150"/>
                    </a:cubicBezTo>
                    <a:lnTo>
                      <a:pt x="10877" y="18138"/>
                    </a:lnTo>
                    <a:cubicBezTo>
                      <a:pt x="10877" y="18138"/>
                      <a:pt x="12047" y="18138"/>
                      <a:pt x="14059" y="20830"/>
                    </a:cubicBezTo>
                    <a:cubicBezTo>
                      <a:pt x="14902" y="21673"/>
                      <a:pt x="15228" y="22339"/>
                      <a:pt x="15568" y="23182"/>
                    </a:cubicBezTo>
                    <a:cubicBezTo>
                      <a:pt x="16411" y="25534"/>
                      <a:pt x="14059" y="25874"/>
                      <a:pt x="14399" y="27207"/>
                    </a:cubicBezTo>
                    <a:cubicBezTo>
                      <a:pt x="14399" y="27547"/>
                      <a:pt x="14739" y="27547"/>
                      <a:pt x="15568" y="27207"/>
                    </a:cubicBezTo>
                    <a:cubicBezTo>
                      <a:pt x="16398" y="26867"/>
                      <a:pt x="17580" y="26364"/>
                      <a:pt x="19076" y="26038"/>
                    </a:cubicBezTo>
                    <a:cubicBezTo>
                      <a:pt x="21088" y="25195"/>
                      <a:pt x="22258" y="25195"/>
                      <a:pt x="22924" y="24868"/>
                    </a:cubicBezTo>
                    <a:cubicBezTo>
                      <a:pt x="23264" y="24868"/>
                      <a:pt x="23767" y="24868"/>
                      <a:pt x="23264" y="24025"/>
                    </a:cubicBezTo>
                    <a:lnTo>
                      <a:pt x="23427" y="24025"/>
                    </a:lnTo>
                    <a:close/>
                    <a:moveTo>
                      <a:pt x="8879" y="16452"/>
                    </a:moveTo>
                    <a:lnTo>
                      <a:pt x="4528" y="17621"/>
                    </a:lnTo>
                    <a:cubicBezTo>
                      <a:pt x="4528" y="17621"/>
                      <a:pt x="3358" y="17961"/>
                      <a:pt x="3358" y="17621"/>
                    </a:cubicBezTo>
                    <a:lnTo>
                      <a:pt x="3358" y="7383"/>
                    </a:lnTo>
                    <a:lnTo>
                      <a:pt x="3698" y="7723"/>
                    </a:lnTo>
                    <a:lnTo>
                      <a:pt x="8389" y="14100"/>
                    </a:lnTo>
                    <a:cubicBezTo>
                      <a:pt x="8389" y="14100"/>
                      <a:pt x="9232" y="14943"/>
                      <a:pt x="9232" y="15269"/>
                    </a:cubicBezTo>
                    <a:cubicBezTo>
                      <a:pt x="10075" y="16112"/>
                      <a:pt x="9572" y="16112"/>
                      <a:pt x="8892" y="16438"/>
                    </a:cubicBezTo>
                    <a:lnTo>
                      <a:pt x="8892" y="16438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077AF182-FE7F-BA14-B71D-01DE109E55D7}"/>
                  </a:ext>
                </a:extLst>
              </p:cNvPr>
              <p:cNvSpPr/>
              <p:nvPr/>
            </p:nvSpPr>
            <p:spPr>
              <a:xfrm>
                <a:off x="10043455" y="6459098"/>
                <a:ext cx="31000" cy="24174"/>
              </a:xfrm>
              <a:custGeom>
                <a:avLst/>
                <a:gdLst>
                  <a:gd name="connsiteX0" fmla="*/ 30633 w 31000"/>
                  <a:gd name="connsiteY0" fmla="*/ 9572 h 24174"/>
                  <a:gd name="connsiteX1" fmla="*/ 29124 w 31000"/>
                  <a:gd name="connsiteY1" fmla="*/ 8729 h 24174"/>
                  <a:gd name="connsiteX2" fmla="*/ 3521 w 31000"/>
                  <a:gd name="connsiteY2" fmla="*/ 2352 h 24174"/>
                  <a:gd name="connsiteX3" fmla="*/ 340 w 31000"/>
                  <a:gd name="connsiteY3" fmla="*/ 0 h 24174"/>
                  <a:gd name="connsiteX4" fmla="*/ 0 w 31000"/>
                  <a:gd name="connsiteY4" fmla="*/ 1169 h 24174"/>
                  <a:gd name="connsiteX5" fmla="*/ 340 w 31000"/>
                  <a:gd name="connsiteY5" fmla="*/ 3861 h 24174"/>
                  <a:gd name="connsiteX6" fmla="*/ 340 w 31000"/>
                  <a:gd name="connsiteY6" fmla="*/ 7057 h 24174"/>
                  <a:gd name="connsiteX7" fmla="*/ 1183 w 31000"/>
                  <a:gd name="connsiteY7" fmla="*/ 8566 h 24174"/>
                  <a:gd name="connsiteX8" fmla="*/ 4364 w 31000"/>
                  <a:gd name="connsiteY8" fmla="*/ 4541 h 24174"/>
                  <a:gd name="connsiteX9" fmla="*/ 7546 w 31000"/>
                  <a:gd name="connsiteY9" fmla="*/ 4881 h 24174"/>
                  <a:gd name="connsiteX10" fmla="*/ 10728 w 31000"/>
                  <a:gd name="connsiteY10" fmla="*/ 6390 h 24174"/>
                  <a:gd name="connsiteX11" fmla="*/ 11571 w 31000"/>
                  <a:gd name="connsiteY11" fmla="*/ 12767 h 24174"/>
                  <a:gd name="connsiteX12" fmla="*/ 8063 w 31000"/>
                  <a:gd name="connsiteY12" fmla="*/ 15119 h 24174"/>
                  <a:gd name="connsiteX13" fmla="*/ 5384 w 31000"/>
                  <a:gd name="connsiteY13" fmla="*/ 15962 h 24174"/>
                  <a:gd name="connsiteX14" fmla="*/ 1876 w 31000"/>
                  <a:gd name="connsiteY14" fmla="*/ 13950 h 24174"/>
                  <a:gd name="connsiteX15" fmla="*/ 1536 w 31000"/>
                  <a:gd name="connsiteY15" fmla="*/ 15119 h 24174"/>
                  <a:gd name="connsiteX16" fmla="*/ 1876 w 31000"/>
                  <a:gd name="connsiteY16" fmla="*/ 18641 h 24174"/>
                  <a:gd name="connsiteX17" fmla="*/ 2216 w 31000"/>
                  <a:gd name="connsiteY17" fmla="*/ 23005 h 24174"/>
                  <a:gd name="connsiteX18" fmla="*/ 3059 w 31000"/>
                  <a:gd name="connsiteY18" fmla="*/ 24175 h 24174"/>
                  <a:gd name="connsiteX19" fmla="*/ 5398 w 31000"/>
                  <a:gd name="connsiteY19" fmla="*/ 20980 h 24174"/>
                  <a:gd name="connsiteX20" fmla="*/ 29831 w 31000"/>
                  <a:gd name="connsiteY20" fmla="*/ 9558 h 24174"/>
                  <a:gd name="connsiteX21" fmla="*/ 31000 w 31000"/>
                  <a:gd name="connsiteY21" fmla="*/ 9219 h 24174"/>
                  <a:gd name="connsiteX22" fmla="*/ 30660 w 31000"/>
                  <a:gd name="connsiteY22" fmla="*/ 9558 h 24174"/>
                  <a:gd name="connsiteX23" fmla="*/ 22434 w 31000"/>
                  <a:gd name="connsiteY23" fmla="*/ 9246 h 24174"/>
                  <a:gd name="connsiteX24" fmla="*/ 15405 w 31000"/>
                  <a:gd name="connsiteY24" fmla="*/ 12767 h 24174"/>
                  <a:gd name="connsiteX25" fmla="*/ 13896 w 31000"/>
                  <a:gd name="connsiteY25" fmla="*/ 13107 h 24174"/>
                  <a:gd name="connsiteX26" fmla="*/ 13556 w 31000"/>
                  <a:gd name="connsiteY26" fmla="*/ 11938 h 24174"/>
                  <a:gd name="connsiteX27" fmla="*/ 13216 w 31000"/>
                  <a:gd name="connsiteY27" fmla="*/ 7573 h 24174"/>
                  <a:gd name="connsiteX28" fmla="*/ 13556 w 31000"/>
                  <a:gd name="connsiteY28" fmla="*/ 6404 h 24174"/>
                  <a:gd name="connsiteX29" fmla="*/ 15065 w 31000"/>
                  <a:gd name="connsiteY29" fmla="*/ 6744 h 24174"/>
                  <a:gd name="connsiteX30" fmla="*/ 22598 w 31000"/>
                  <a:gd name="connsiteY30" fmla="*/ 8756 h 24174"/>
                  <a:gd name="connsiteX31" fmla="*/ 22598 w 31000"/>
                  <a:gd name="connsiteY31" fmla="*/ 9096 h 24174"/>
                  <a:gd name="connsiteX32" fmla="*/ 22598 w 31000"/>
                  <a:gd name="connsiteY32" fmla="*/ 9096 h 24174"/>
                  <a:gd name="connsiteX33" fmla="*/ 22434 w 31000"/>
                  <a:gd name="connsiteY33" fmla="*/ 9259 h 2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1000" h="24174">
                    <a:moveTo>
                      <a:pt x="30633" y="9572"/>
                    </a:moveTo>
                    <a:cubicBezTo>
                      <a:pt x="30633" y="9572"/>
                      <a:pt x="29790" y="9232"/>
                      <a:pt x="29124" y="8729"/>
                    </a:cubicBezTo>
                    <a:lnTo>
                      <a:pt x="3521" y="2352"/>
                    </a:lnTo>
                    <a:cubicBezTo>
                      <a:pt x="1183" y="1509"/>
                      <a:pt x="1183" y="0"/>
                      <a:pt x="340" y="0"/>
                    </a:cubicBezTo>
                    <a:cubicBezTo>
                      <a:pt x="0" y="0"/>
                      <a:pt x="0" y="340"/>
                      <a:pt x="0" y="1169"/>
                    </a:cubicBezTo>
                    <a:cubicBezTo>
                      <a:pt x="0" y="1999"/>
                      <a:pt x="340" y="3182"/>
                      <a:pt x="340" y="3861"/>
                    </a:cubicBezTo>
                    <a:lnTo>
                      <a:pt x="340" y="7057"/>
                    </a:lnTo>
                    <a:cubicBezTo>
                      <a:pt x="340" y="7057"/>
                      <a:pt x="340" y="8566"/>
                      <a:pt x="1183" y="8566"/>
                    </a:cubicBezTo>
                    <a:cubicBezTo>
                      <a:pt x="2352" y="8566"/>
                      <a:pt x="1183" y="5044"/>
                      <a:pt x="4364" y="4541"/>
                    </a:cubicBezTo>
                    <a:cubicBezTo>
                      <a:pt x="5208" y="4541"/>
                      <a:pt x="6703" y="4881"/>
                      <a:pt x="7546" y="4881"/>
                    </a:cubicBezTo>
                    <a:cubicBezTo>
                      <a:pt x="10225" y="5221"/>
                      <a:pt x="10728" y="6051"/>
                      <a:pt x="10728" y="6390"/>
                    </a:cubicBezTo>
                    <a:lnTo>
                      <a:pt x="11571" y="12767"/>
                    </a:lnTo>
                    <a:cubicBezTo>
                      <a:pt x="11571" y="12767"/>
                      <a:pt x="11231" y="13937"/>
                      <a:pt x="8063" y="15119"/>
                    </a:cubicBezTo>
                    <a:cubicBezTo>
                      <a:pt x="6894" y="15459"/>
                      <a:pt x="6051" y="15962"/>
                      <a:pt x="5384" y="15962"/>
                    </a:cubicBezTo>
                    <a:cubicBezTo>
                      <a:pt x="3046" y="16302"/>
                      <a:pt x="3046" y="13950"/>
                      <a:pt x="1876" y="13950"/>
                    </a:cubicBezTo>
                    <a:cubicBezTo>
                      <a:pt x="1033" y="13950"/>
                      <a:pt x="1536" y="14290"/>
                      <a:pt x="1536" y="15119"/>
                    </a:cubicBezTo>
                    <a:cubicBezTo>
                      <a:pt x="1536" y="15949"/>
                      <a:pt x="1876" y="17132"/>
                      <a:pt x="1876" y="18641"/>
                    </a:cubicBezTo>
                    <a:cubicBezTo>
                      <a:pt x="2216" y="20993"/>
                      <a:pt x="1876" y="21836"/>
                      <a:pt x="2216" y="23005"/>
                    </a:cubicBezTo>
                    <a:cubicBezTo>
                      <a:pt x="2216" y="23848"/>
                      <a:pt x="2216" y="24175"/>
                      <a:pt x="3059" y="24175"/>
                    </a:cubicBezTo>
                    <a:cubicBezTo>
                      <a:pt x="4229" y="24175"/>
                      <a:pt x="2719" y="22666"/>
                      <a:pt x="5398" y="20980"/>
                    </a:cubicBezTo>
                    <a:lnTo>
                      <a:pt x="29831" y="9558"/>
                    </a:lnTo>
                    <a:cubicBezTo>
                      <a:pt x="31000" y="9558"/>
                      <a:pt x="31000" y="9219"/>
                      <a:pt x="31000" y="9219"/>
                    </a:cubicBezTo>
                    <a:lnTo>
                      <a:pt x="30660" y="9558"/>
                    </a:lnTo>
                    <a:close/>
                    <a:moveTo>
                      <a:pt x="22434" y="9246"/>
                    </a:moveTo>
                    <a:lnTo>
                      <a:pt x="15405" y="12767"/>
                    </a:lnTo>
                    <a:cubicBezTo>
                      <a:pt x="15405" y="12767"/>
                      <a:pt x="14562" y="13107"/>
                      <a:pt x="13896" y="13107"/>
                    </a:cubicBezTo>
                    <a:cubicBezTo>
                      <a:pt x="13556" y="13107"/>
                      <a:pt x="13556" y="12767"/>
                      <a:pt x="13556" y="11938"/>
                    </a:cubicBezTo>
                    <a:lnTo>
                      <a:pt x="13216" y="7573"/>
                    </a:lnTo>
                    <a:cubicBezTo>
                      <a:pt x="13216" y="7573"/>
                      <a:pt x="13216" y="6404"/>
                      <a:pt x="13556" y="6404"/>
                    </a:cubicBezTo>
                    <a:cubicBezTo>
                      <a:pt x="13896" y="6404"/>
                      <a:pt x="14725" y="6404"/>
                      <a:pt x="15065" y="6744"/>
                    </a:cubicBezTo>
                    <a:lnTo>
                      <a:pt x="22598" y="8756"/>
                    </a:lnTo>
                    <a:cubicBezTo>
                      <a:pt x="22598" y="8756"/>
                      <a:pt x="22938" y="8756"/>
                      <a:pt x="22598" y="9096"/>
                    </a:cubicBezTo>
                    <a:lnTo>
                      <a:pt x="22598" y="9096"/>
                    </a:lnTo>
                    <a:lnTo>
                      <a:pt x="22434" y="9259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08E4616D-009B-6FC2-A3F6-DA542D2B70BA}"/>
                  </a:ext>
                </a:extLst>
              </p:cNvPr>
              <p:cNvSpPr/>
              <p:nvPr/>
            </p:nvSpPr>
            <p:spPr>
              <a:xfrm>
                <a:off x="10000458" y="6441236"/>
                <a:ext cx="14771" cy="12745"/>
              </a:xfrm>
              <a:custGeom>
                <a:avLst/>
                <a:gdLst>
                  <a:gd name="connsiteX0" fmla="*/ 14390 w 14771"/>
                  <a:gd name="connsiteY0" fmla="*/ 4265 h 12745"/>
                  <a:gd name="connsiteX1" fmla="*/ 5022 w 14771"/>
                  <a:gd name="connsiteY1" fmla="*/ 744 h 12745"/>
                  <a:gd name="connsiteX2" fmla="*/ 331 w 14771"/>
                  <a:gd name="connsiteY2" fmla="*/ 8304 h 12745"/>
                  <a:gd name="connsiteX3" fmla="*/ 9699 w 14771"/>
                  <a:gd name="connsiteY3" fmla="*/ 12328 h 12745"/>
                  <a:gd name="connsiteX4" fmla="*/ 14390 w 14771"/>
                  <a:gd name="connsiteY4" fmla="*/ 4442 h 12745"/>
                  <a:gd name="connsiteX5" fmla="*/ 14390 w 14771"/>
                  <a:gd name="connsiteY5" fmla="*/ 4279 h 12745"/>
                  <a:gd name="connsiteX6" fmla="*/ 8367 w 14771"/>
                  <a:gd name="connsiteY6" fmla="*/ 10479 h 12745"/>
                  <a:gd name="connsiteX7" fmla="*/ 1337 w 14771"/>
                  <a:gd name="connsiteY7" fmla="*/ 8467 h 12745"/>
                  <a:gd name="connsiteX8" fmla="*/ 6858 w 14771"/>
                  <a:gd name="connsiteY8" fmla="*/ 2090 h 12745"/>
                  <a:gd name="connsiteX9" fmla="*/ 13547 w 14771"/>
                  <a:gd name="connsiteY9" fmla="*/ 4102 h 12745"/>
                  <a:gd name="connsiteX10" fmla="*/ 8353 w 14771"/>
                  <a:gd name="connsiteY10" fmla="*/ 10479 h 12745"/>
                  <a:gd name="connsiteX11" fmla="*/ 8353 w 14771"/>
                  <a:gd name="connsiteY11" fmla="*/ 10479 h 12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771" h="12745">
                    <a:moveTo>
                      <a:pt x="14390" y="4265"/>
                    </a:moveTo>
                    <a:cubicBezTo>
                      <a:pt x="13221" y="241"/>
                      <a:pt x="9196" y="-942"/>
                      <a:pt x="5022" y="744"/>
                    </a:cubicBezTo>
                    <a:cubicBezTo>
                      <a:pt x="1174" y="1913"/>
                      <a:pt x="-838" y="5108"/>
                      <a:pt x="331" y="8304"/>
                    </a:cubicBezTo>
                    <a:cubicBezTo>
                      <a:pt x="1840" y="13511"/>
                      <a:pt x="7021" y="13008"/>
                      <a:pt x="9699" y="12328"/>
                    </a:cubicBezTo>
                    <a:cubicBezTo>
                      <a:pt x="14050" y="11159"/>
                      <a:pt x="15559" y="7624"/>
                      <a:pt x="14390" y="4442"/>
                    </a:cubicBezTo>
                    <a:lnTo>
                      <a:pt x="14390" y="4279"/>
                    </a:lnTo>
                    <a:close/>
                    <a:moveTo>
                      <a:pt x="8367" y="10479"/>
                    </a:moveTo>
                    <a:cubicBezTo>
                      <a:pt x="5185" y="11648"/>
                      <a:pt x="2507" y="11322"/>
                      <a:pt x="1337" y="8467"/>
                    </a:cubicBezTo>
                    <a:cubicBezTo>
                      <a:pt x="168" y="5611"/>
                      <a:pt x="4016" y="3259"/>
                      <a:pt x="6858" y="2090"/>
                    </a:cubicBezTo>
                    <a:cubicBezTo>
                      <a:pt x="9536" y="1247"/>
                      <a:pt x="12378" y="1247"/>
                      <a:pt x="13547" y="4102"/>
                    </a:cubicBezTo>
                    <a:cubicBezTo>
                      <a:pt x="14390" y="6114"/>
                      <a:pt x="12704" y="8807"/>
                      <a:pt x="8353" y="10479"/>
                    </a:cubicBezTo>
                    <a:lnTo>
                      <a:pt x="8353" y="10479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51293874-7769-AF82-346A-8106F5F81C71}"/>
                  </a:ext>
                </a:extLst>
              </p:cNvPr>
              <p:cNvSpPr/>
              <p:nvPr/>
            </p:nvSpPr>
            <p:spPr>
              <a:xfrm>
                <a:off x="9994438" y="6426861"/>
                <a:ext cx="15363" cy="17059"/>
              </a:xfrm>
              <a:custGeom>
                <a:avLst/>
                <a:gdLst>
                  <a:gd name="connsiteX0" fmla="*/ 14890 w 15363"/>
                  <a:gd name="connsiteY0" fmla="*/ 5547 h 17059"/>
                  <a:gd name="connsiteX1" fmla="*/ 13381 w 15363"/>
                  <a:gd name="connsiteY1" fmla="*/ 2352 h 17059"/>
                  <a:gd name="connsiteX2" fmla="*/ 12538 w 15363"/>
                  <a:gd name="connsiteY2" fmla="*/ 340 h 17059"/>
                  <a:gd name="connsiteX3" fmla="*/ 12198 w 15363"/>
                  <a:gd name="connsiteY3" fmla="*/ 0 h 17059"/>
                  <a:gd name="connsiteX4" fmla="*/ 11028 w 15363"/>
                  <a:gd name="connsiteY4" fmla="*/ 2692 h 17059"/>
                  <a:gd name="connsiteX5" fmla="*/ 2830 w 15363"/>
                  <a:gd name="connsiteY5" fmla="*/ 6717 h 17059"/>
                  <a:gd name="connsiteX6" fmla="*/ 151 w 15363"/>
                  <a:gd name="connsiteY6" fmla="*/ 6717 h 17059"/>
                  <a:gd name="connsiteX7" fmla="*/ 151 w 15363"/>
                  <a:gd name="connsiteY7" fmla="*/ 7560 h 17059"/>
                  <a:gd name="connsiteX8" fmla="*/ 1320 w 15363"/>
                  <a:gd name="connsiteY8" fmla="*/ 9912 h 17059"/>
                  <a:gd name="connsiteX9" fmla="*/ 1660 w 15363"/>
                  <a:gd name="connsiteY9" fmla="*/ 11081 h 17059"/>
                  <a:gd name="connsiteX10" fmla="*/ 2000 w 15363"/>
                  <a:gd name="connsiteY10" fmla="*/ 11421 h 17059"/>
                  <a:gd name="connsiteX11" fmla="*/ 3169 w 15363"/>
                  <a:gd name="connsiteY11" fmla="*/ 9069 h 17059"/>
                  <a:gd name="connsiteX12" fmla="*/ 6351 w 15363"/>
                  <a:gd name="connsiteY12" fmla="*/ 7560 h 17059"/>
                  <a:gd name="connsiteX13" fmla="*/ 7520 w 15363"/>
                  <a:gd name="connsiteY13" fmla="*/ 7900 h 17059"/>
                  <a:gd name="connsiteX14" fmla="*/ 7181 w 15363"/>
                  <a:gd name="connsiteY14" fmla="*/ 9912 h 17059"/>
                  <a:gd name="connsiteX15" fmla="*/ 4842 w 15363"/>
                  <a:gd name="connsiteY15" fmla="*/ 12604 h 17059"/>
                  <a:gd name="connsiteX16" fmla="*/ 3673 w 15363"/>
                  <a:gd name="connsiteY16" fmla="*/ 15799 h 17059"/>
                  <a:gd name="connsiteX17" fmla="*/ 5182 w 15363"/>
                  <a:gd name="connsiteY17" fmla="*/ 16969 h 17059"/>
                  <a:gd name="connsiteX18" fmla="*/ 5182 w 15363"/>
                  <a:gd name="connsiteY18" fmla="*/ 16629 h 17059"/>
                  <a:gd name="connsiteX19" fmla="*/ 4842 w 15363"/>
                  <a:gd name="connsiteY19" fmla="*/ 16289 h 17059"/>
                  <a:gd name="connsiteX20" fmla="*/ 4842 w 15363"/>
                  <a:gd name="connsiteY20" fmla="*/ 15446 h 17059"/>
                  <a:gd name="connsiteX21" fmla="*/ 8690 w 15363"/>
                  <a:gd name="connsiteY21" fmla="*/ 10741 h 17059"/>
                  <a:gd name="connsiteX22" fmla="*/ 9859 w 15363"/>
                  <a:gd name="connsiteY22" fmla="*/ 11081 h 17059"/>
                  <a:gd name="connsiteX23" fmla="*/ 12538 w 15363"/>
                  <a:gd name="connsiteY23" fmla="*/ 11081 h 17059"/>
                  <a:gd name="connsiteX24" fmla="*/ 14876 w 15363"/>
                  <a:gd name="connsiteY24" fmla="*/ 5534 h 17059"/>
                  <a:gd name="connsiteX25" fmla="*/ 14876 w 15363"/>
                  <a:gd name="connsiteY25" fmla="*/ 5534 h 17059"/>
                  <a:gd name="connsiteX26" fmla="*/ 11708 w 15363"/>
                  <a:gd name="connsiteY26" fmla="*/ 9572 h 17059"/>
                  <a:gd name="connsiteX27" fmla="*/ 8527 w 15363"/>
                  <a:gd name="connsiteY27" fmla="*/ 8063 h 17059"/>
                  <a:gd name="connsiteX28" fmla="*/ 8527 w 15363"/>
                  <a:gd name="connsiteY28" fmla="*/ 6893 h 17059"/>
                  <a:gd name="connsiteX29" fmla="*/ 12035 w 15363"/>
                  <a:gd name="connsiteY29" fmla="*/ 5384 h 17059"/>
                  <a:gd name="connsiteX30" fmla="*/ 13544 w 15363"/>
                  <a:gd name="connsiteY30" fmla="*/ 5724 h 17059"/>
                  <a:gd name="connsiteX31" fmla="*/ 11531 w 15363"/>
                  <a:gd name="connsiteY31" fmla="*/ 9749 h 17059"/>
                  <a:gd name="connsiteX32" fmla="*/ 11695 w 15363"/>
                  <a:gd name="connsiteY32" fmla="*/ 9586 h 17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363" h="17059">
                    <a:moveTo>
                      <a:pt x="14890" y="5547"/>
                    </a:moveTo>
                    <a:cubicBezTo>
                      <a:pt x="14550" y="4378"/>
                      <a:pt x="13720" y="3535"/>
                      <a:pt x="13381" y="2352"/>
                    </a:cubicBezTo>
                    <a:cubicBezTo>
                      <a:pt x="13154" y="1573"/>
                      <a:pt x="12873" y="902"/>
                      <a:pt x="12538" y="340"/>
                    </a:cubicBezTo>
                    <a:cubicBezTo>
                      <a:pt x="12538" y="0"/>
                      <a:pt x="12198" y="0"/>
                      <a:pt x="12198" y="0"/>
                    </a:cubicBezTo>
                    <a:cubicBezTo>
                      <a:pt x="11355" y="340"/>
                      <a:pt x="13041" y="1509"/>
                      <a:pt x="11028" y="2692"/>
                    </a:cubicBezTo>
                    <a:lnTo>
                      <a:pt x="2830" y="6717"/>
                    </a:lnTo>
                    <a:cubicBezTo>
                      <a:pt x="491" y="7886"/>
                      <a:pt x="491" y="6377"/>
                      <a:pt x="151" y="6717"/>
                    </a:cubicBezTo>
                    <a:cubicBezTo>
                      <a:pt x="-189" y="6717"/>
                      <a:pt x="151" y="7057"/>
                      <a:pt x="151" y="7560"/>
                    </a:cubicBezTo>
                    <a:cubicBezTo>
                      <a:pt x="491" y="8403"/>
                      <a:pt x="994" y="9069"/>
                      <a:pt x="1320" y="9912"/>
                    </a:cubicBezTo>
                    <a:cubicBezTo>
                      <a:pt x="1660" y="10755"/>
                      <a:pt x="1660" y="11081"/>
                      <a:pt x="1660" y="11081"/>
                    </a:cubicBezTo>
                    <a:cubicBezTo>
                      <a:pt x="1660" y="11421"/>
                      <a:pt x="2000" y="11421"/>
                      <a:pt x="2000" y="11421"/>
                    </a:cubicBezTo>
                    <a:cubicBezTo>
                      <a:pt x="2843" y="11081"/>
                      <a:pt x="1157" y="9912"/>
                      <a:pt x="3169" y="9069"/>
                    </a:cubicBezTo>
                    <a:lnTo>
                      <a:pt x="6351" y="7560"/>
                    </a:lnTo>
                    <a:cubicBezTo>
                      <a:pt x="6351" y="7560"/>
                      <a:pt x="7194" y="7220"/>
                      <a:pt x="7520" y="7900"/>
                    </a:cubicBezTo>
                    <a:cubicBezTo>
                      <a:pt x="7860" y="8743"/>
                      <a:pt x="7860" y="9069"/>
                      <a:pt x="7181" y="9912"/>
                    </a:cubicBezTo>
                    <a:lnTo>
                      <a:pt x="4842" y="12604"/>
                    </a:lnTo>
                    <a:cubicBezTo>
                      <a:pt x="4842" y="12604"/>
                      <a:pt x="3333" y="14616"/>
                      <a:pt x="3673" y="15799"/>
                    </a:cubicBezTo>
                    <a:cubicBezTo>
                      <a:pt x="4012" y="16642"/>
                      <a:pt x="4842" y="17308"/>
                      <a:pt x="5182" y="16969"/>
                    </a:cubicBezTo>
                    <a:cubicBezTo>
                      <a:pt x="5182" y="16969"/>
                      <a:pt x="5522" y="16629"/>
                      <a:pt x="5182" y="16629"/>
                    </a:cubicBezTo>
                    <a:lnTo>
                      <a:pt x="4842" y="16289"/>
                    </a:lnTo>
                    <a:cubicBezTo>
                      <a:pt x="4842" y="16289"/>
                      <a:pt x="4502" y="15949"/>
                      <a:pt x="4842" y="15446"/>
                    </a:cubicBezTo>
                    <a:cubicBezTo>
                      <a:pt x="6854" y="13094"/>
                      <a:pt x="8690" y="10741"/>
                      <a:pt x="8690" y="10741"/>
                    </a:cubicBezTo>
                    <a:cubicBezTo>
                      <a:pt x="8690" y="10741"/>
                      <a:pt x="9030" y="11081"/>
                      <a:pt x="9859" y="11081"/>
                    </a:cubicBezTo>
                    <a:cubicBezTo>
                      <a:pt x="10702" y="11421"/>
                      <a:pt x="11368" y="11421"/>
                      <a:pt x="12538" y="11081"/>
                    </a:cubicBezTo>
                    <a:cubicBezTo>
                      <a:pt x="14047" y="10741"/>
                      <a:pt x="16385" y="9069"/>
                      <a:pt x="14876" y="5534"/>
                    </a:cubicBezTo>
                    <a:lnTo>
                      <a:pt x="14876" y="5534"/>
                    </a:lnTo>
                    <a:close/>
                    <a:moveTo>
                      <a:pt x="11708" y="9572"/>
                    </a:moveTo>
                    <a:cubicBezTo>
                      <a:pt x="10539" y="9912"/>
                      <a:pt x="9696" y="10415"/>
                      <a:pt x="8527" y="8063"/>
                    </a:cubicBezTo>
                    <a:cubicBezTo>
                      <a:pt x="8187" y="7723"/>
                      <a:pt x="8187" y="6893"/>
                      <a:pt x="8527" y="6893"/>
                    </a:cubicBezTo>
                    <a:lnTo>
                      <a:pt x="12035" y="5384"/>
                    </a:lnTo>
                    <a:cubicBezTo>
                      <a:pt x="13204" y="5044"/>
                      <a:pt x="13204" y="5384"/>
                      <a:pt x="13544" y="5724"/>
                    </a:cubicBezTo>
                    <a:cubicBezTo>
                      <a:pt x="14387" y="7233"/>
                      <a:pt x="13544" y="8919"/>
                      <a:pt x="11531" y="9749"/>
                    </a:cubicBezTo>
                    <a:lnTo>
                      <a:pt x="11695" y="9586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AF20DDCC-964F-5415-CAED-02A7ED1F0552}"/>
                  </a:ext>
                </a:extLst>
              </p:cNvPr>
              <p:cNvSpPr/>
              <p:nvPr/>
            </p:nvSpPr>
            <p:spPr>
              <a:xfrm>
                <a:off x="10004310" y="6468670"/>
                <a:ext cx="15255" cy="11597"/>
              </a:xfrm>
              <a:custGeom>
                <a:avLst/>
                <a:gdLst>
                  <a:gd name="connsiteX0" fmla="*/ 14725 w 15255"/>
                  <a:gd name="connsiteY0" fmla="*/ 843 h 11597"/>
                  <a:gd name="connsiteX1" fmla="*/ 12387 w 15255"/>
                  <a:gd name="connsiteY1" fmla="*/ 2352 h 11597"/>
                  <a:gd name="connsiteX2" fmla="*/ 3345 w 15255"/>
                  <a:gd name="connsiteY2" fmla="*/ 1509 h 11597"/>
                  <a:gd name="connsiteX3" fmla="*/ 1006 w 15255"/>
                  <a:gd name="connsiteY3" fmla="*/ 0 h 11597"/>
                  <a:gd name="connsiteX4" fmla="*/ 666 w 15255"/>
                  <a:gd name="connsiteY4" fmla="*/ 340 h 11597"/>
                  <a:gd name="connsiteX5" fmla="*/ 666 w 15255"/>
                  <a:gd name="connsiteY5" fmla="*/ 3032 h 11597"/>
                  <a:gd name="connsiteX6" fmla="*/ 326 w 15255"/>
                  <a:gd name="connsiteY6" fmla="*/ 4541 h 11597"/>
                  <a:gd name="connsiteX7" fmla="*/ 666 w 15255"/>
                  <a:gd name="connsiteY7" fmla="*/ 4881 h 11597"/>
                  <a:gd name="connsiteX8" fmla="*/ 3005 w 15255"/>
                  <a:gd name="connsiteY8" fmla="*/ 3372 h 11597"/>
                  <a:gd name="connsiteX9" fmla="*/ 6513 w 15255"/>
                  <a:gd name="connsiteY9" fmla="*/ 3712 h 11597"/>
                  <a:gd name="connsiteX10" fmla="*/ 7356 w 15255"/>
                  <a:gd name="connsiteY10" fmla="*/ 4555 h 11597"/>
                  <a:gd name="connsiteX11" fmla="*/ 6187 w 15255"/>
                  <a:gd name="connsiteY11" fmla="*/ 6064 h 11597"/>
                  <a:gd name="connsiteX12" fmla="*/ 2679 w 15255"/>
                  <a:gd name="connsiteY12" fmla="*/ 7233 h 11597"/>
                  <a:gd name="connsiteX13" fmla="*/ 0 w 15255"/>
                  <a:gd name="connsiteY13" fmla="*/ 9586 h 11597"/>
                  <a:gd name="connsiteX14" fmla="*/ 843 w 15255"/>
                  <a:gd name="connsiteY14" fmla="*/ 11598 h 11597"/>
                  <a:gd name="connsiteX15" fmla="*/ 1183 w 15255"/>
                  <a:gd name="connsiteY15" fmla="*/ 11258 h 11597"/>
                  <a:gd name="connsiteX16" fmla="*/ 1183 w 15255"/>
                  <a:gd name="connsiteY16" fmla="*/ 10918 h 11597"/>
                  <a:gd name="connsiteX17" fmla="*/ 1523 w 15255"/>
                  <a:gd name="connsiteY17" fmla="*/ 10075 h 11597"/>
                  <a:gd name="connsiteX18" fmla="*/ 7383 w 15255"/>
                  <a:gd name="connsiteY18" fmla="*/ 8063 h 11597"/>
                  <a:gd name="connsiteX19" fmla="*/ 8226 w 15255"/>
                  <a:gd name="connsiteY19" fmla="*/ 9232 h 11597"/>
                  <a:gd name="connsiteX20" fmla="*/ 10565 w 15255"/>
                  <a:gd name="connsiteY20" fmla="*/ 10401 h 11597"/>
                  <a:gd name="connsiteX21" fmla="*/ 14916 w 15255"/>
                  <a:gd name="connsiteY21" fmla="*/ 6880 h 11597"/>
                  <a:gd name="connsiteX22" fmla="*/ 15255 w 15255"/>
                  <a:gd name="connsiteY22" fmla="*/ 3358 h 11597"/>
                  <a:gd name="connsiteX23" fmla="*/ 14916 w 15255"/>
                  <a:gd name="connsiteY23" fmla="*/ 666 h 11597"/>
                  <a:gd name="connsiteX24" fmla="*/ 14752 w 15255"/>
                  <a:gd name="connsiteY24" fmla="*/ 829 h 11597"/>
                  <a:gd name="connsiteX25" fmla="*/ 13556 w 15255"/>
                  <a:gd name="connsiteY25" fmla="*/ 5547 h 11597"/>
                  <a:gd name="connsiteX26" fmla="*/ 9708 w 15255"/>
                  <a:gd name="connsiteY26" fmla="*/ 7900 h 11597"/>
                  <a:gd name="connsiteX27" fmla="*/ 7696 w 15255"/>
                  <a:gd name="connsiteY27" fmla="*/ 5207 h 11597"/>
                  <a:gd name="connsiteX28" fmla="*/ 8539 w 15255"/>
                  <a:gd name="connsiteY28" fmla="*/ 4038 h 11597"/>
                  <a:gd name="connsiteX29" fmla="*/ 12387 w 15255"/>
                  <a:gd name="connsiteY29" fmla="*/ 4378 h 11597"/>
                  <a:gd name="connsiteX30" fmla="*/ 13556 w 15255"/>
                  <a:gd name="connsiteY30" fmla="*/ 5547 h 11597"/>
                  <a:gd name="connsiteX31" fmla="*/ 13556 w 15255"/>
                  <a:gd name="connsiteY31" fmla="*/ 5547 h 11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5255" h="11597">
                    <a:moveTo>
                      <a:pt x="14725" y="843"/>
                    </a:moveTo>
                    <a:cubicBezTo>
                      <a:pt x="14725" y="843"/>
                      <a:pt x="14725" y="2855"/>
                      <a:pt x="12387" y="2352"/>
                    </a:cubicBezTo>
                    <a:lnTo>
                      <a:pt x="3345" y="1509"/>
                    </a:lnTo>
                    <a:cubicBezTo>
                      <a:pt x="1006" y="1169"/>
                      <a:pt x="1836" y="0"/>
                      <a:pt x="1006" y="0"/>
                    </a:cubicBezTo>
                    <a:cubicBezTo>
                      <a:pt x="666" y="0"/>
                      <a:pt x="666" y="340"/>
                      <a:pt x="666" y="340"/>
                    </a:cubicBezTo>
                    <a:lnTo>
                      <a:pt x="666" y="3032"/>
                    </a:lnTo>
                    <a:cubicBezTo>
                      <a:pt x="666" y="3032"/>
                      <a:pt x="326" y="4201"/>
                      <a:pt x="326" y="4541"/>
                    </a:cubicBezTo>
                    <a:cubicBezTo>
                      <a:pt x="326" y="4881"/>
                      <a:pt x="326" y="4881"/>
                      <a:pt x="666" y="4881"/>
                    </a:cubicBezTo>
                    <a:cubicBezTo>
                      <a:pt x="1509" y="4881"/>
                      <a:pt x="666" y="3372"/>
                      <a:pt x="3005" y="3372"/>
                    </a:cubicBezTo>
                    <a:lnTo>
                      <a:pt x="6513" y="3712"/>
                    </a:lnTo>
                    <a:cubicBezTo>
                      <a:pt x="6513" y="3712"/>
                      <a:pt x="7356" y="3712"/>
                      <a:pt x="7356" y="4555"/>
                    </a:cubicBezTo>
                    <a:cubicBezTo>
                      <a:pt x="7356" y="5398"/>
                      <a:pt x="7016" y="5724"/>
                      <a:pt x="6187" y="6064"/>
                    </a:cubicBezTo>
                    <a:lnTo>
                      <a:pt x="2679" y="7233"/>
                    </a:lnTo>
                    <a:cubicBezTo>
                      <a:pt x="1509" y="7573"/>
                      <a:pt x="0" y="8076"/>
                      <a:pt x="0" y="9586"/>
                    </a:cubicBezTo>
                    <a:cubicBezTo>
                      <a:pt x="0" y="10429"/>
                      <a:pt x="340" y="11598"/>
                      <a:pt x="843" y="11598"/>
                    </a:cubicBezTo>
                    <a:cubicBezTo>
                      <a:pt x="843" y="11598"/>
                      <a:pt x="1183" y="11598"/>
                      <a:pt x="1183" y="11258"/>
                    </a:cubicBezTo>
                    <a:lnTo>
                      <a:pt x="1183" y="10918"/>
                    </a:lnTo>
                    <a:cubicBezTo>
                      <a:pt x="1183" y="10918"/>
                      <a:pt x="1183" y="10578"/>
                      <a:pt x="1523" y="10075"/>
                    </a:cubicBezTo>
                    <a:cubicBezTo>
                      <a:pt x="4201" y="8906"/>
                      <a:pt x="7383" y="8063"/>
                      <a:pt x="7383" y="8063"/>
                    </a:cubicBezTo>
                    <a:cubicBezTo>
                      <a:pt x="7723" y="8063"/>
                      <a:pt x="7723" y="8403"/>
                      <a:pt x="8226" y="9232"/>
                    </a:cubicBezTo>
                    <a:cubicBezTo>
                      <a:pt x="8566" y="9572"/>
                      <a:pt x="9395" y="10401"/>
                      <a:pt x="10565" y="10401"/>
                    </a:cubicBezTo>
                    <a:cubicBezTo>
                      <a:pt x="11408" y="10401"/>
                      <a:pt x="14412" y="10401"/>
                      <a:pt x="14916" y="6880"/>
                    </a:cubicBezTo>
                    <a:cubicBezTo>
                      <a:pt x="14916" y="5711"/>
                      <a:pt x="14916" y="4528"/>
                      <a:pt x="15255" y="3358"/>
                    </a:cubicBezTo>
                    <a:cubicBezTo>
                      <a:pt x="15038" y="2352"/>
                      <a:pt x="14916" y="1455"/>
                      <a:pt x="14916" y="666"/>
                    </a:cubicBezTo>
                    <a:lnTo>
                      <a:pt x="14752" y="829"/>
                    </a:lnTo>
                    <a:close/>
                    <a:moveTo>
                      <a:pt x="13556" y="5547"/>
                    </a:moveTo>
                    <a:cubicBezTo>
                      <a:pt x="13556" y="7057"/>
                      <a:pt x="12047" y="7900"/>
                      <a:pt x="9708" y="7900"/>
                    </a:cubicBezTo>
                    <a:cubicBezTo>
                      <a:pt x="8539" y="7900"/>
                      <a:pt x="7369" y="7560"/>
                      <a:pt x="7696" y="5207"/>
                    </a:cubicBezTo>
                    <a:cubicBezTo>
                      <a:pt x="7696" y="4868"/>
                      <a:pt x="7696" y="4038"/>
                      <a:pt x="8539" y="4038"/>
                    </a:cubicBezTo>
                    <a:lnTo>
                      <a:pt x="12387" y="4378"/>
                    </a:lnTo>
                    <a:cubicBezTo>
                      <a:pt x="13556" y="4718"/>
                      <a:pt x="13556" y="5221"/>
                      <a:pt x="13556" y="5547"/>
                    </a:cubicBezTo>
                    <a:lnTo>
                      <a:pt x="13556" y="5547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19B19A17-DECD-BEF2-D3D9-01AA28CD5EC6}"/>
                  </a:ext>
                </a:extLst>
              </p:cNvPr>
              <p:cNvSpPr/>
              <p:nvPr/>
            </p:nvSpPr>
            <p:spPr>
              <a:xfrm>
                <a:off x="9813862" y="6424182"/>
                <a:ext cx="15432" cy="12767"/>
              </a:xfrm>
              <a:custGeom>
                <a:avLst/>
                <a:gdLst>
                  <a:gd name="connsiteX0" fmla="*/ 15405 w 15432"/>
                  <a:gd name="connsiteY0" fmla="*/ 666 h 12767"/>
                  <a:gd name="connsiteX1" fmla="*/ 13393 w 15432"/>
                  <a:gd name="connsiteY1" fmla="*/ 1509 h 12767"/>
                  <a:gd name="connsiteX2" fmla="*/ 843 w 15432"/>
                  <a:gd name="connsiteY2" fmla="*/ 0 h 12767"/>
                  <a:gd name="connsiteX3" fmla="*/ 0 w 15432"/>
                  <a:gd name="connsiteY3" fmla="*/ 0 h 12767"/>
                  <a:gd name="connsiteX4" fmla="*/ 340 w 15432"/>
                  <a:gd name="connsiteY4" fmla="*/ 843 h 12767"/>
                  <a:gd name="connsiteX5" fmla="*/ 8199 w 15432"/>
                  <a:gd name="connsiteY5" fmla="*/ 10755 h 12767"/>
                  <a:gd name="connsiteX6" fmla="*/ 8539 w 15432"/>
                  <a:gd name="connsiteY6" fmla="*/ 12767 h 12767"/>
                  <a:gd name="connsiteX7" fmla="*/ 8879 w 15432"/>
                  <a:gd name="connsiteY7" fmla="*/ 12427 h 12767"/>
                  <a:gd name="connsiteX8" fmla="*/ 9722 w 15432"/>
                  <a:gd name="connsiteY8" fmla="*/ 11258 h 12767"/>
                  <a:gd name="connsiteX9" fmla="*/ 10565 w 15432"/>
                  <a:gd name="connsiteY9" fmla="*/ 10089 h 12767"/>
                  <a:gd name="connsiteX10" fmla="*/ 10565 w 15432"/>
                  <a:gd name="connsiteY10" fmla="*/ 9246 h 12767"/>
                  <a:gd name="connsiteX11" fmla="*/ 8226 w 15432"/>
                  <a:gd name="connsiteY11" fmla="*/ 10089 h 12767"/>
                  <a:gd name="connsiteX12" fmla="*/ 7057 w 15432"/>
                  <a:gd name="connsiteY12" fmla="*/ 8919 h 12767"/>
                  <a:gd name="connsiteX13" fmla="*/ 6214 w 15432"/>
                  <a:gd name="connsiteY13" fmla="*/ 7410 h 12767"/>
                  <a:gd name="connsiteX14" fmla="*/ 7723 w 15432"/>
                  <a:gd name="connsiteY14" fmla="*/ 4215 h 12767"/>
                  <a:gd name="connsiteX15" fmla="*/ 9735 w 15432"/>
                  <a:gd name="connsiteY15" fmla="*/ 4215 h 12767"/>
                  <a:gd name="connsiteX16" fmla="*/ 10904 w 15432"/>
                  <a:gd name="connsiteY16" fmla="*/ 4555 h 12767"/>
                  <a:gd name="connsiteX17" fmla="*/ 11748 w 15432"/>
                  <a:gd name="connsiteY17" fmla="*/ 6567 h 12767"/>
                  <a:gd name="connsiteX18" fmla="*/ 12087 w 15432"/>
                  <a:gd name="connsiteY18" fmla="*/ 6227 h 12767"/>
                  <a:gd name="connsiteX19" fmla="*/ 12930 w 15432"/>
                  <a:gd name="connsiteY19" fmla="*/ 4718 h 12767"/>
                  <a:gd name="connsiteX20" fmla="*/ 14100 w 15432"/>
                  <a:gd name="connsiteY20" fmla="*/ 2706 h 12767"/>
                  <a:gd name="connsiteX21" fmla="*/ 15269 w 15432"/>
                  <a:gd name="connsiteY21" fmla="*/ 1197 h 12767"/>
                  <a:gd name="connsiteX22" fmla="*/ 15432 w 15432"/>
                  <a:gd name="connsiteY22" fmla="*/ 693 h 12767"/>
                  <a:gd name="connsiteX23" fmla="*/ 7546 w 15432"/>
                  <a:gd name="connsiteY23" fmla="*/ 3522 h 12767"/>
                  <a:gd name="connsiteX24" fmla="*/ 6377 w 15432"/>
                  <a:gd name="connsiteY24" fmla="*/ 5534 h 12767"/>
                  <a:gd name="connsiteX25" fmla="*/ 6037 w 15432"/>
                  <a:gd name="connsiteY25" fmla="*/ 5874 h 12767"/>
                  <a:gd name="connsiteX26" fmla="*/ 5697 w 15432"/>
                  <a:gd name="connsiteY26" fmla="*/ 5534 h 12767"/>
                  <a:gd name="connsiteX27" fmla="*/ 3358 w 15432"/>
                  <a:gd name="connsiteY27" fmla="*/ 2842 h 12767"/>
                  <a:gd name="connsiteX28" fmla="*/ 3358 w 15432"/>
                  <a:gd name="connsiteY28" fmla="*/ 2502 h 12767"/>
                  <a:gd name="connsiteX29" fmla="*/ 3698 w 15432"/>
                  <a:gd name="connsiteY29" fmla="*/ 2502 h 12767"/>
                  <a:gd name="connsiteX30" fmla="*/ 7206 w 15432"/>
                  <a:gd name="connsiteY30" fmla="*/ 2842 h 12767"/>
                  <a:gd name="connsiteX31" fmla="*/ 8049 w 15432"/>
                  <a:gd name="connsiteY31" fmla="*/ 2842 h 12767"/>
                  <a:gd name="connsiteX32" fmla="*/ 7709 w 15432"/>
                  <a:gd name="connsiteY32" fmla="*/ 3685 h 12767"/>
                  <a:gd name="connsiteX33" fmla="*/ 7546 w 15432"/>
                  <a:gd name="connsiteY33" fmla="*/ 3522 h 12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5432" h="12767">
                    <a:moveTo>
                      <a:pt x="15405" y="666"/>
                    </a:moveTo>
                    <a:cubicBezTo>
                      <a:pt x="15405" y="666"/>
                      <a:pt x="15065" y="1509"/>
                      <a:pt x="13393" y="1509"/>
                    </a:cubicBezTo>
                    <a:lnTo>
                      <a:pt x="843" y="0"/>
                    </a:lnTo>
                    <a:lnTo>
                      <a:pt x="0" y="0"/>
                    </a:lnTo>
                    <a:cubicBezTo>
                      <a:pt x="0" y="0"/>
                      <a:pt x="0" y="340"/>
                      <a:pt x="340" y="843"/>
                    </a:cubicBezTo>
                    <a:lnTo>
                      <a:pt x="8199" y="10755"/>
                    </a:lnTo>
                    <a:cubicBezTo>
                      <a:pt x="8199" y="10755"/>
                      <a:pt x="8539" y="12264"/>
                      <a:pt x="8539" y="12767"/>
                    </a:cubicBezTo>
                    <a:cubicBezTo>
                      <a:pt x="8539" y="12767"/>
                      <a:pt x="8647" y="12658"/>
                      <a:pt x="8879" y="12427"/>
                    </a:cubicBezTo>
                    <a:cubicBezTo>
                      <a:pt x="8879" y="12427"/>
                      <a:pt x="9219" y="11584"/>
                      <a:pt x="9722" y="11258"/>
                    </a:cubicBezTo>
                    <a:cubicBezTo>
                      <a:pt x="10062" y="10918"/>
                      <a:pt x="10062" y="10415"/>
                      <a:pt x="10565" y="10089"/>
                    </a:cubicBezTo>
                    <a:cubicBezTo>
                      <a:pt x="10565" y="9749"/>
                      <a:pt x="10904" y="9246"/>
                      <a:pt x="10565" y="9246"/>
                    </a:cubicBezTo>
                    <a:cubicBezTo>
                      <a:pt x="10225" y="8906"/>
                      <a:pt x="9395" y="10755"/>
                      <a:pt x="8226" y="10089"/>
                    </a:cubicBezTo>
                    <a:cubicBezTo>
                      <a:pt x="7886" y="9749"/>
                      <a:pt x="7383" y="9246"/>
                      <a:pt x="7057" y="8919"/>
                    </a:cubicBezTo>
                    <a:cubicBezTo>
                      <a:pt x="6214" y="8076"/>
                      <a:pt x="6214" y="7750"/>
                      <a:pt x="6214" y="7410"/>
                    </a:cubicBezTo>
                    <a:lnTo>
                      <a:pt x="7723" y="4215"/>
                    </a:lnTo>
                    <a:cubicBezTo>
                      <a:pt x="7723" y="4215"/>
                      <a:pt x="8063" y="3875"/>
                      <a:pt x="9735" y="4215"/>
                    </a:cubicBezTo>
                    <a:cubicBezTo>
                      <a:pt x="10075" y="4215"/>
                      <a:pt x="10578" y="4215"/>
                      <a:pt x="10904" y="4555"/>
                    </a:cubicBezTo>
                    <a:cubicBezTo>
                      <a:pt x="12074" y="4895"/>
                      <a:pt x="11244" y="6064"/>
                      <a:pt x="11748" y="6567"/>
                    </a:cubicBezTo>
                    <a:cubicBezTo>
                      <a:pt x="11748" y="6567"/>
                      <a:pt x="11856" y="6458"/>
                      <a:pt x="12087" y="6227"/>
                    </a:cubicBezTo>
                    <a:cubicBezTo>
                      <a:pt x="12087" y="6227"/>
                      <a:pt x="12427" y="5058"/>
                      <a:pt x="12930" y="4718"/>
                    </a:cubicBezTo>
                    <a:cubicBezTo>
                      <a:pt x="13270" y="3549"/>
                      <a:pt x="13773" y="3549"/>
                      <a:pt x="14100" y="2706"/>
                    </a:cubicBezTo>
                    <a:cubicBezTo>
                      <a:pt x="15106" y="1917"/>
                      <a:pt x="15500" y="1414"/>
                      <a:pt x="15269" y="1197"/>
                    </a:cubicBezTo>
                    <a:lnTo>
                      <a:pt x="15432" y="693"/>
                    </a:lnTo>
                    <a:close/>
                    <a:moveTo>
                      <a:pt x="7546" y="3522"/>
                    </a:moveTo>
                    <a:lnTo>
                      <a:pt x="6377" y="5534"/>
                    </a:lnTo>
                    <a:lnTo>
                      <a:pt x="6037" y="5874"/>
                    </a:lnTo>
                    <a:cubicBezTo>
                      <a:pt x="5697" y="5874"/>
                      <a:pt x="5697" y="5534"/>
                      <a:pt x="5697" y="5534"/>
                    </a:cubicBezTo>
                    <a:lnTo>
                      <a:pt x="3358" y="2842"/>
                    </a:lnTo>
                    <a:lnTo>
                      <a:pt x="3358" y="2502"/>
                    </a:lnTo>
                    <a:lnTo>
                      <a:pt x="3698" y="2502"/>
                    </a:lnTo>
                    <a:lnTo>
                      <a:pt x="7206" y="2842"/>
                    </a:lnTo>
                    <a:lnTo>
                      <a:pt x="8049" y="2842"/>
                    </a:lnTo>
                    <a:cubicBezTo>
                      <a:pt x="8049" y="2842"/>
                      <a:pt x="8049" y="3182"/>
                      <a:pt x="7709" y="3685"/>
                    </a:cubicBezTo>
                    <a:lnTo>
                      <a:pt x="7546" y="3522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5594949F-65CE-CCC2-3DB8-4088CE58D054}"/>
                  </a:ext>
                </a:extLst>
              </p:cNvPr>
              <p:cNvSpPr/>
              <p:nvPr/>
            </p:nvSpPr>
            <p:spPr>
              <a:xfrm>
                <a:off x="9848520" y="6423666"/>
                <a:ext cx="123498" cy="170610"/>
              </a:xfrm>
              <a:custGeom>
                <a:avLst/>
                <a:gdLst>
                  <a:gd name="connsiteX0" fmla="*/ 118304 w 123498"/>
                  <a:gd name="connsiteY0" fmla="*/ 0 h 170610"/>
                  <a:gd name="connsiteX1" fmla="*/ 0 w 123498"/>
                  <a:gd name="connsiteY1" fmla="*/ 0 h 170610"/>
                  <a:gd name="connsiteX2" fmla="*/ 0 w 123498"/>
                  <a:gd name="connsiteY2" fmla="*/ 64815 h 170610"/>
                  <a:gd name="connsiteX3" fmla="*/ 23590 w 123498"/>
                  <a:gd name="connsiteY3" fmla="*/ 139379 h 170610"/>
                  <a:gd name="connsiteX4" fmla="*/ 59730 w 123498"/>
                  <a:gd name="connsiteY4" fmla="*/ 168598 h 170610"/>
                  <a:gd name="connsiteX5" fmla="*/ 60573 w 123498"/>
                  <a:gd name="connsiteY5" fmla="*/ 169441 h 170610"/>
                  <a:gd name="connsiteX6" fmla="*/ 62082 w 123498"/>
                  <a:gd name="connsiteY6" fmla="*/ 170610 h 170610"/>
                  <a:gd name="connsiteX7" fmla="*/ 63591 w 123498"/>
                  <a:gd name="connsiteY7" fmla="*/ 169441 h 170610"/>
                  <a:gd name="connsiteX8" fmla="*/ 75801 w 123498"/>
                  <a:gd name="connsiteY8" fmla="*/ 160032 h 170610"/>
                  <a:gd name="connsiteX9" fmla="*/ 99065 w 123498"/>
                  <a:gd name="connsiteY9" fmla="*/ 139039 h 170610"/>
                  <a:gd name="connsiteX10" fmla="*/ 123498 w 123498"/>
                  <a:gd name="connsiteY10" fmla="*/ 64815 h 170610"/>
                  <a:gd name="connsiteX11" fmla="*/ 123498 w 123498"/>
                  <a:gd name="connsiteY11" fmla="*/ 0 h 170610"/>
                  <a:gd name="connsiteX12" fmla="*/ 118304 w 123498"/>
                  <a:gd name="connsiteY12" fmla="*/ 0 h 170610"/>
                  <a:gd name="connsiteX13" fmla="*/ 94701 w 123498"/>
                  <a:gd name="connsiteY13" fmla="*/ 135857 h 170610"/>
                  <a:gd name="connsiteX14" fmla="*/ 72606 w 123498"/>
                  <a:gd name="connsiteY14" fmla="*/ 155668 h 170610"/>
                  <a:gd name="connsiteX15" fmla="*/ 61566 w 123498"/>
                  <a:gd name="connsiteY15" fmla="*/ 163894 h 170610"/>
                  <a:gd name="connsiteX16" fmla="*/ 26921 w 123498"/>
                  <a:gd name="connsiteY16" fmla="*/ 135844 h 170610"/>
                  <a:gd name="connsiteX17" fmla="*/ 4827 w 123498"/>
                  <a:gd name="connsiteY17" fmla="*/ 64815 h 170610"/>
                  <a:gd name="connsiteX18" fmla="*/ 4827 w 123498"/>
                  <a:gd name="connsiteY18" fmla="*/ 5208 h 170610"/>
                  <a:gd name="connsiteX19" fmla="*/ 117951 w 123498"/>
                  <a:gd name="connsiteY19" fmla="*/ 5208 h 170610"/>
                  <a:gd name="connsiteX20" fmla="*/ 117951 w 123498"/>
                  <a:gd name="connsiteY20" fmla="*/ 64815 h 170610"/>
                  <a:gd name="connsiteX21" fmla="*/ 94361 w 123498"/>
                  <a:gd name="connsiteY21" fmla="*/ 135844 h 170610"/>
                  <a:gd name="connsiteX22" fmla="*/ 94701 w 123498"/>
                  <a:gd name="connsiteY22" fmla="*/ 135844 h 170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23498" h="170610">
                    <a:moveTo>
                      <a:pt x="118304" y="0"/>
                    </a:moveTo>
                    <a:lnTo>
                      <a:pt x="0" y="0"/>
                    </a:lnTo>
                    <a:lnTo>
                      <a:pt x="0" y="64815"/>
                    </a:lnTo>
                    <a:cubicBezTo>
                      <a:pt x="0" y="93694"/>
                      <a:pt x="1509" y="117380"/>
                      <a:pt x="23590" y="139379"/>
                    </a:cubicBezTo>
                    <a:cubicBezTo>
                      <a:pt x="36643" y="152472"/>
                      <a:pt x="45182" y="158686"/>
                      <a:pt x="59730" y="168598"/>
                    </a:cubicBezTo>
                    <a:lnTo>
                      <a:pt x="60573" y="169441"/>
                    </a:lnTo>
                    <a:lnTo>
                      <a:pt x="62082" y="170610"/>
                    </a:lnTo>
                    <a:lnTo>
                      <a:pt x="63591" y="169441"/>
                    </a:lnTo>
                    <a:cubicBezTo>
                      <a:pt x="67942" y="165920"/>
                      <a:pt x="71790" y="162724"/>
                      <a:pt x="75801" y="160032"/>
                    </a:cubicBezTo>
                    <a:cubicBezTo>
                      <a:pt x="83660" y="154485"/>
                      <a:pt x="90363" y="149454"/>
                      <a:pt x="99065" y="139039"/>
                    </a:cubicBezTo>
                    <a:cubicBezTo>
                      <a:pt x="119814" y="114184"/>
                      <a:pt x="123498" y="95217"/>
                      <a:pt x="123498" y="64815"/>
                    </a:cubicBezTo>
                    <a:lnTo>
                      <a:pt x="123498" y="0"/>
                    </a:lnTo>
                    <a:lnTo>
                      <a:pt x="118304" y="0"/>
                    </a:lnTo>
                    <a:close/>
                    <a:moveTo>
                      <a:pt x="94701" y="135857"/>
                    </a:moveTo>
                    <a:cubicBezTo>
                      <a:pt x="86502" y="145769"/>
                      <a:pt x="80139" y="150460"/>
                      <a:pt x="72606" y="155668"/>
                    </a:cubicBezTo>
                    <a:cubicBezTo>
                      <a:pt x="68758" y="158360"/>
                      <a:pt x="66243" y="160032"/>
                      <a:pt x="61566" y="163894"/>
                    </a:cubicBezTo>
                    <a:cubicBezTo>
                      <a:pt x="47847" y="154485"/>
                      <a:pt x="39145" y="148448"/>
                      <a:pt x="26921" y="135844"/>
                    </a:cubicBezTo>
                    <a:cubicBezTo>
                      <a:pt x="6499" y="114851"/>
                      <a:pt x="4827" y="93191"/>
                      <a:pt x="4827" y="64815"/>
                    </a:cubicBezTo>
                    <a:lnTo>
                      <a:pt x="4827" y="5208"/>
                    </a:lnTo>
                    <a:lnTo>
                      <a:pt x="117951" y="5208"/>
                    </a:lnTo>
                    <a:lnTo>
                      <a:pt x="117951" y="64815"/>
                    </a:lnTo>
                    <a:cubicBezTo>
                      <a:pt x="117951" y="94877"/>
                      <a:pt x="114443" y="112172"/>
                      <a:pt x="94361" y="135844"/>
                    </a:cubicBezTo>
                    <a:lnTo>
                      <a:pt x="94701" y="135844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262F39AB-3507-912B-2EEF-977799EFE679}"/>
                  </a:ext>
                </a:extLst>
              </p:cNvPr>
              <p:cNvSpPr/>
              <p:nvPr/>
            </p:nvSpPr>
            <p:spPr>
              <a:xfrm>
                <a:off x="10030416" y="6356662"/>
                <a:ext cx="4011" cy="8239"/>
              </a:xfrm>
              <a:custGeom>
                <a:avLst/>
                <a:gdLst>
                  <a:gd name="connsiteX0" fmla="*/ 4011 w 4011"/>
                  <a:gd name="connsiteY0" fmla="*/ 3535 h 8239"/>
                  <a:gd name="connsiteX1" fmla="*/ 1999 w 4011"/>
                  <a:gd name="connsiteY1" fmla="*/ 0 h 8239"/>
                  <a:gd name="connsiteX2" fmla="*/ 0 w 4011"/>
                  <a:gd name="connsiteY2" fmla="*/ 5887 h 8239"/>
                  <a:gd name="connsiteX3" fmla="*/ 1169 w 4011"/>
                  <a:gd name="connsiteY3" fmla="*/ 8240 h 8239"/>
                  <a:gd name="connsiteX4" fmla="*/ 3848 w 4011"/>
                  <a:gd name="connsiteY4" fmla="*/ 3535 h 8239"/>
                  <a:gd name="connsiteX5" fmla="*/ 4011 w 4011"/>
                  <a:gd name="connsiteY5" fmla="*/ 3535 h 8239"/>
                  <a:gd name="connsiteX6" fmla="*/ 4011 w 4011"/>
                  <a:gd name="connsiteY6" fmla="*/ 3535 h 8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11" h="8239">
                    <a:moveTo>
                      <a:pt x="4011" y="3535"/>
                    </a:moveTo>
                    <a:lnTo>
                      <a:pt x="1999" y="0"/>
                    </a:lnTo>
                    <a:lnTo>
                      <a:pt x="0" y="5887"/>
                    </a:lnTo>
                    <a:lnTo>
                      <a:pt x="1169" y="8240"/>
                    </a:lnTo>
                    <a:lnTo>
                      <a:pt x="3848" y="3535"/>
                    </a:lnTo>
                    <a:lnTo>
                      <a:pt x="4011" y="3535"/>
                    </a:lnTo>
                    <a:lnTo>
                      <a:pt x="4011" y="3535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4F4F044E-ED52-5A79-01EC-4F20DC5E7339}"/>
                  </a:ext>
                </a:extLst>
              </p:cNvPr>
              <p:cNvSpPr/>
              <p:nvPr/>
            </p:nvSpPr>
            <p:spPr>
              <a:xfrm>
                <a:off x="9873946" y="6311670"/>
                <a:ext cx="22597" cy="30891"/>
              </a:xfrm>
              <a:custGeom>
                <a:avLst/>
                <a:gdLst>
                  <a:gd name="connsiteX0" fmla="*/ 13556 w 22597"/>
                  <a:gd name="connsiteY0" fmla="*/ 24841 h 30891"/>
                  <a:gd name="connsiteX1" fmla="*/ 10877 w 22597"/>
                  <a:gd name="connsiteY1" fmla="*/ 30049 h 30891"/>
                  <a:gd name="connsiteX2" fmla="*/ 12047 w 22597"/>
                  <a:gd name="connsiteY2" fmla="*/ 30892 h 30891"/>
                  <a:gd name="connsiteX3" fmla="*/ 16398 w 22597"/>
                  <a:gd name="connsiteY3" fmla="*/ 29722 h 30891"/>
                  <a:gd name="connsiteX4" fmla="*/ 21088 w 22597"/>
                  <a:gd name="connsiteY4" fmla="*/ 28879 h 30891"/>
                  <a:gd name="connsiteX5" fmla="*/ 22598 w 22597"/>
                  <a:gd name="connsiteY5" fmla="*/ 27710 h 30891"/>
                  <a:gd name="connsiteX6" fmla="*/ 17404 w 22597"/>
                  <a:gd name="connsiteY6" fmla="*/ 23685 h 30891"/>
                  <a:gd name="connsiteX7" fmla="*/ 13556 w 22597"/>
                  <a:gd name="connsiteY7" fmla="*/ 5547 h 30891"/>
                  <a:gd name="connsiteX8" fmla="*/ 14725 w 22597"/>
                  <a:gd name="connsiteY8" fmla="*/ 3195 h 30891"/>
                  <a:gd name="connsiteX9" fmla="*/ 17404 w 22597"/>
                  <a:gd name="connsiteY9" fmla="*/ 2855 h 30891"/>
                  <a:gd name="connsiteX10" fmla="*/ 22095 w 22597"/>
                  <a:gd name="connsiteY10" fmla="*/ 6377 h 30891"/>
                  <a:gd name="connsiteX11" fmla="*/ 22095 w 22597"/>
                  <a:gd name="connsiteY11" fmla="*/ 4365 h 30891"/>
                  <a:gd name="connsiteX12" fmla="*/ 20925 w 22597"/>
                  <a:gd name="connsiteY12" fmla="*/ 843 h 30891"/>
                  <a:gd name="connsiteX13" fmla="*/ 20082 w 22597"/>
                  <a:gd name="connsiteY13" fmla="*/ 0 h 30891"/>
                  <a:gd name="connsiteX14" fmla="*/ 10211 w 22597"/>
                  <a:gd name="connsiteY14" fmla="*/ 2352 h 30891"/>
                  <a:gd name="connsiteX15" fmla="*/ 340 w 22597"/>
                  <a:gd name="connsiteY15" fmla="*/ 4365 h 30891"/>
                  <a:gd name="connsiteX16" fmla="*/ 0 w 22597"/>
                  <a:gd name="connsiteY16" fmla="*/ 5534 h 30891"/>
                  <a:gd name="connsiteX17" fmla="*/ 843 w 22597"/>
                  <a:gd name="connsiteY17" fmla="*/ 11081 h 30891"/>
                  <a:gd name="connsiteX18" fmla="*/ 1686 w 22597"/>
                  <a:gd name="connsiteY18" fmla="*/ 12251 h 30891"/>
                  <a:gd name="connsiteX19" fmla="*/ 4868 w 22597"/>
                  <a:gd name="connsiteY19" fmla="*/ 5874 h 30891"/>
                  <a:gd name="connsiteX20" fmla="*/ 7546 w 22597"/>
                  <a:gd name="connsiteY20" fmla="*/ 5031 h 30891"/>
                  <a:gd name="connsiteX21" fmla="*/ 9558 w 22597"/>
                  <a:gd name="connsiteY21" fmla="*/ 7043 h 30891"/>
                  <a:gd name="connsiteX22" fmla="*/ 13406 w 22597"/>
                  <a:gd name="connsiteY22" fmla="*/ 24841 h 30891"/>
                  <a:gd name="connsiteX23" fmla="*/ 13569 w 22597"/>
                  <a:gd name="connsiteY23" fmla="*/ 24841 h 308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2597" h="30891">
                    <a:moveTo>
                      <a:pt x="13556" y="24841"/>
                    </a:moveTo>
                    <a:cubicBezTo>
                      <a:pt x="14725" y="29545"/>
                      <a:pt x="10374" y="28363"/>
                      <a:pt x="10877" y="30049"/>
                    </a:cubicBezTo>
                    <a:cubicBezTo>
                      <a:pt x="10877" y="30892"/>
                      <a:pt x="11720" y="30892"/>
                      <a:pt x="12047" y="30892"/>
                    </a:cubicBezTo>
                    <a:cubicBezTo>
                      <a:pt x="13216" y="30552"/>
                      <a:pt x="14385" y="30049"/>
                      <a:pt x="16398" y="29722"/>
                    </a:cubicBezTo>
                    <a:cubicBezTo>
                      <a:pt x="18736" y="29382"/>
                      <a:pt x="19579" y="29382"/>
                      <a:pt x="21088" y="28879"/>
                    </a:cubicBezTo>
                    <a:cubicBezTo>
                      <a:pt x="21931" y="28539"/>
                      <a:pt x="22598" y="28539"/>
                      <a:pt x="22598" y="27710"/>
                    </a:cubicBezTo>
                    <a:cubicBezTo>
                      <a:pt x="22258" y="26541"/>
                      <a:pt x="18750" y="28553"/>
                      <a:pt x="17404" y="23685"/>
                    </a:cubicBezTo>
                    <a:lnTo>
                      <a:pt x="13556" y="5547"/>
                    </a:lnTo>
                    <a:cubicBezTo>
                      <a:pt x="13216" y="3535"/>
                      <a:pt x="13556" y="3195"/>
                      <a:pt x="14725" y="3195"/>
                    </a:cubicBezTo>
                    <a:lnTo>
                      <a:pt x="17404" y="2855"/>
                    </a:lnTo>
                    <a:cubicBezTo>
                      <a:pt x="20912" y="2012"/>
                      <a:pt x="20912" y="6880"/>
                      <a:pt x="22095" y="6377"/>
                    </a:cubicBezTo>
                    <a:cubicBezTo>
                      <a:pt x="22938" y="6377"/>
                      <a:pt x="22095" y="4868"/>
                      <a:pt x="22095" y="4365"/>
                    </a:cubicBezTo>
                    <a:lnTo>
                      <a:pt x="20925" y="843"/>
                    </a:lnTo>
                    <a:cubicBezTo>
                      <a:pt x="20925" y="843"/>
                      <a:pt x="20585" y="0"/>
                      <a:pt x="20082" y="0"/>
                    </a:cubicBezTo>
                    <a:cubicBezTo>
                      <a:pt x="16901" y="843"/>
                      <a:pt x="14888" y="1169"/>
                      <a:pt x="10211" y="2352"/>
                    </a:cubicBezTo>
                    <a:cubicBezTo>
                      <a:pt x="5520" y="3522"/>
                      <a:pt x="3182" y="3522"/>
                      <a:pt x="340" y="4365"/>
                    </a:cubicBezTo>
                    <a:cubicBezTo>
                      <a:pt x="0" y="4365"/>
                      <a:pt x="0" y="5208"/>
                      <a:pt x="0" y="5534"/>
                    </a:cubicBezTo>
                    <a:lnTo>
                      <a:pt x="843" y="11081"/>
                    </a:lnTo>
                    <a:cubicBezTo>
                      <a:pt x="843" y="11081"/>
                      <a:pt x="843" y="12590"/>
                      <a:pt x="1686" y="12251"/>
                    </a:cubicBezTo>
                    <a:cubicBezTo>
                      <a:pt x="3195" y="11911"/>
                      <a:pt x="843" y="6703"/>
                      <a:pt x="4868" y="5874"/>
                    </a:cubicBezTo>
                    <a:lnTo>
                      <a:pt x="7546" y="5031"/>
                    </a:lnTo>
                    <a:cubicBezTo>
                      <a:pt x="8715" y="4691"/>
                      <a:pt x="9055" y="5031"/>
                      <a:pt x="9558" y="7043"/>
                    </a:cubicBezTo>
                    <a:lnTo>
                      <a:pt x="13406" y="24841"/>
                    </a:lnTo>
                    <a:lnTo>
                      <a:pt x="13569" y="24841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8D5995ED-509D-AD90-6732-FB99C55AC515}"/>
                  </a:ext>
                </a:extLst>
              </p:cNvPr>
              <p:cNvSpPr/>
              <p:nvPr/>
            </p:nvSpPr>
            <p:spPr>
              <a:xfrm>
                <a:off x="9825568" y="6325253"/>
                <a:ext cx="28386" cy="32903"/>
              </a:xfrm>
              <a:custGeom>
                <a:avLst/>
                <a:gdLst>
                  <a:gd name="connsiteX0" fmla="*/ 18588 w 28386"/>
                  <a:gd name="connsiteY0" fmla="*/ 26541 h 32903"/>
                  <a:gd name="connsiteX1" fmla="*/ 17419 w 28386"/>
                  <a:gd name="connsiteY1" fmla="*/ 32414 h 32903"/>
                  <a:gd name="connsiteX2" fmla="*/ 18928 w 28386"/>
                  <a:gd name="connsiteY2" fmla="*/ 32754 h 32903"/>
                  <a:gd name="connsiteX3" fmla="*/ 22776 w 28386"/>
                  <a:gd name="connsiteY3" fmla="*/ 30402 h 32903"/>
                  <a:gd name="connsiteX4" fmla="*/ 27127 w 28386"/>
                  <a:gd name="connsiteY4" fmla="*/ 28390 h 32903"/>
                  <a:gd name="connsiteX5" fmla="*/ 28296 w 28386"/>
                  <a:gd name="connsiteY5" fmla="*/ 26881 h 32903"/>
                  <a:gd name="connsiteX6" fmla="*/ 22436 w 28386"/>
                  <a:gd name="connsiteY6" fmla="*/ 24528 h 32903"/>
                  <a:gd name="connsiteX7" fmla="*/ 13734 w 28386"/>
                  <a:gd name="connsiteY7" fmla="*/ 7900 h 32903"/>
                  <a:gd name="connsiteX8" fmla="*/ 14074 w 28386"/>
                  <a:gd name="connsiteY8" fmla="*/ 5208 h 32903"/>
                  <a:gd name="connsiteX9" fmla="*/ 16413 w 28386"/>
                  <a:gd name="connsiteY9" fmla="*/ 4038 h 32903"/>
                  <a:gd name="connsiteX10" fmla="*/ 21933 w 28386"/>
                  <a:gd name="connsiteY10" fmla="*/ 6050 h 32903"/>
                  <a:gd name="connsiteX11" fmla="*/ 21090 w 28386"/>
                  <a:gd name="connsiteY11" fmla="*/ 4038 h 32903"/>
                  <a:gd name="connsiteX12" fmla="*/ 19078 w 28386"/>
                  <a:gd name="connsiteY12" fmla="*/ 843 h 32903"/>
                  <a:gd name="connsiteX13" fmla="*/ 18235 w 28386"/>
                  <a:gd name="connsiteY13" fmla="*/ 0 h 32903"/>
                  <a:gd name="connsiteX14" fmla="*/ 9193 w 28386"/>
                  <a:gd name="connsiteY14" fmla="*/ 4704 h 32903"/>
                  <a:gd name="connsiteX15" fmla="*/ 151 w 28386"/>
                  <a:gd name="connsiteY15" fmla="*/ 9069 h 32903"/>
                  <a:gd name="connsiteX16" fmla="*/ 151 w 28386"/>
                  <a:gd name="connsiteY16" fmla="*/ 10238 h 32903"/>
                  <a:gd name="connsiteX17" fmla="*/ 2163 w 28386"/>
                  <a:gd name="connsiteY17" fmla="*/ 15446 h 32903"/>
                  <a:gd name="connsiteX18" fmla="*/ 3333 w 28386"/>
                  <a:gd name="connsiteY18" fmla="*/ 16615 h 32903"/>
                  <a:gd name="connsiteX19" fmla="*/ 4502 w 28386"/>
                  <a:gd name="connsiteY19" fmla="*/ 9898 h 32903"/>
                  <a:gd name="connsiteX20" fmla="*/ 6841 w 28386"/>
                  <a:gd name="connsiteY20" fmla="*/ 8729 h 32903"/>
                  <a:gd name="connsiteX21" fmla="*/ 9179 w 28386"/>
                  <a:gd name="connsiteY21" fmla="*/ 9898 h 32903"/>
                  <a:gd name="connsiteX22" fmla="*/ 18221 w 28386"/>
                  <a:gd name="connsiteY22" fmla="*/ 26527 h 32903"/>
                  <a:gd name="connsiteX23" fmla="*/ 18561 w 28386"/>
                  <a:gd name="connsiteY23" fmla="*/ 26527 h 32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8386" h="32903">
                    <a:moveTo>
                      <a:pt x="18588" y="26541"/>
                    </a:moveTo>
                    <a:cubicBezTo>
                      <a:pt x="20927" y="30905"/>
                      <a:pt x="16576" y="30905"/>
                      <a:pt x="17419" y="32414"/>
                    </a:cubicBezTo>
                    <a:cubicBezTo>
                      <a:pt x="17759" y="33257"/>
                      <a:pt x="18262" y="32754"/>
                      <a:pt x="18928" y="32754"/>
                    </a:cubicBezTo>
                    <a:cubicBezTo>
                      <a:pt x="20097" y="31911"/>
                      <a:pt x="20940" y="31585"/>
                      <a:pt x="22776" y="30402"/>
                    </a:cubicBezTo>
                    <a:cubicBezTo>
                      <a:pt x="24788" y="29233"/>
                      <a:pt x="25957" y="29233"/>
                      <a:pt x="27127" y="28390"/>
                    </a:cubicBezTo>
                    <a:cubicBezTo>
                      <a:pt x="27970" y="28050"/>
                      <a:pt x="28636" y="27547"/>
                      <a:pt x="28296" y="26881"/>
                    </a:cubicBezTo>
                    <a:cubicBezTo>
                      <a:pt x="27956" y="25711"/>
                      <a:pt x="24788" y="28893"/>
                      <a:pt x="22436" y="24528"/>
                    </a:cubicBezTo>
                    <a:lnTo>
                      <a:pt x="13734" y="7900"/>
                    </a:lnTo>
                    <a:cubicBezTo>
                      <a:pt x="12891" y="6390"/>
                      <a:pt x="12891" y="5887"/>
                      <a:pt x="14074" y="5208"/>
                    </a:cubicBezTo>
                    <a:lnTo>
                      <a:pt x="16413" y="4038"/>
                    </a:lnTo>
                    <a:cubicBezTo>
                      <a:pt x="19594" y="2026"/>
                      <a:pt x="20764" y="6730"/>
                      <a:pt x="21933" y="6050"/>
                    </a:cubicBezTo>
                    <a:cubicBezTo>
                      <a:pt x="22776" y="5711"/>
                      <a:pt x="21593" y="4541"/>
                      <a:pt x="21090" y="4038"/>
                    </a:cubicBezTo>
                    <a:lnTo>
                      <a:pt x="19078" y="843"/>
                    </a:lnTo>
                    <a:cubicBezTo>
                      <a:pt x="19078" y="843"/>
                      <a:pt x="18738" y="0"/>
                      <a:pt x="18235" y="0"/>
                    </a:cubicBezTo>
                    <a:cubicBezTo>
                      <a:pt x="15556" y="1509"/>
                      <a:pt x="13544" y="2692"/>
                      <a:pt x="9193" y="4704"/>
                    </a:cubicBezTo>
                    <a:cubicBezTo>
                      <a:pt x="4842" y="7057"/>
                      <a:pt x="2830" y="7900"/>
                      <a:pt x="151" y="9069"/>
                    </a:cubicBezTo>
                    <a:cubicBezTo>
                      <a:pt x="-189" y="9409"/>
                      <a:pt x="151" y="9912"/>
                      <a:pt x="151" y="10238"/>
                    </a:cubicBezTo>
                    <a:lnTo>
                      <a:pt x="2163" y="15446"/>
                    </a:lnTo>
                    <a:cubicBezTo>
                      <a:pt x="2163" y="15446"/>
                      <a:pt x="2503" y="16955"/>
                      <a:pt x="3333" y="16615"/>
                    </a:cubicBezTo>
                    <a:cubicBezTo>
                      <a:pt x="4502" y="15772"/>
                      <a:pt x="1320" y="11408"/>
                      <a:pt x="4502" y="9898"/>
                    </a:cubicBezTo>
                    <a:lnTo>
                      <a:pt x="6841" y="8729"/>
                    </a:lnTo>
                    <a:cubicBezTo>
                      <a:pt x="8010" y="7886"/>
                      <a:pt x="8350" y="7886"/>
                      <a:pt x="9179" y="9898"/>
                    </a:cubicBezTo>
                    <a:lnTo>
                      <a:pt x="18221" y="26527"/>
                    </a:lnTo>
                    <a:lnTo>
                      <a:pt x="18561" y="26527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7664439F-D766-D52D-D318-D94A66301361}"/>
                  </a:ext>
                </a:extLst>
              </p:cNvPr>
              <p:cNvSpPr/>
              <p:nvPr/>
            </p:nvSpPr>
            <p:spPr>
              <a:xfrm>
                <a:off x="9889174" y="6608552"/>
                <a:ext cx="7029" cy="4704"/>
              </a:xfrm>
              <a:custGeom>
                <a:avLst/>
                <a:gdLst>
                  <a:gd name="connsiteX0" fmla="*/ 3848 w 7029"/>
                  <a:gd name="connsiteY0" fmla="*/ 0 h 4704"/>
                  <a:gd name="connsiteX1" fmla="*/ 0 w 7029"/>
                  <a:gd name="connsiteY1" fmla="*/ 340 h 4704"/>
                  <a:gd name="connsiteX2" fmla="*/ 4351 w 7029"/>
                  <a:gd name="connsiteY2" fmla="*/ 4704 h 4704"/>
                  <a:gd name="connsiteX3" fmla="*/ 7029 w 7029"/>
                  <a:gd name="connsiteY3" fmla="*/ 4365 h 4704"/>
                  <a:gd name="connsiteX4" fmla="*/ 3848 w 7029"/>
                  <a:gd name="connsiteY4" fmla="*/ 0 h 4704"/>
                  <a:gd name="connsiteX5" fmla="*/ 3848 w 7029"/>
                  <a:gd name="connsiteY5" fmla="*/ 0 h 4704"/>
                  <a:gd name="connsiteX6" fmla="*/ 3848 w 7029"/>
                  <a:gd name="connsiteY6" fmla="*/ 0 h 4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029" h="4704">
                    <a:moveTo>
                      <a:pt x="3848" y="0"/>
                    </a:moveTo>
                    <a:lnTo>
                      <a:pt x="0" y="340"/>
                    </a:lnTo>
                    <a:lnTo>
                      <a:pt x="4351" y="4704"/>
                    </a:lnTo>
                    <a:lnTo>
                      <a:pt x="7029" y="4365"/>
                    </a:lnTo>
                    <a:lnTo>
                      <a:pt x="3848" y="0"/>
                    </a:lnTo>
                    <a:lnTo>
                      <a:pt x="3848" y="0"/>
                    </a:lnTo>
                    <a:lnTo>
                      <a:pt x="3848" y="0"/>
                    </a:lnTo>
                    <a:close/>
                  </a:path>
                </a:pathLst>
              </a:custGeom>
              <a:solidFill>
                <a:srgbClr val="000000"/>
              </a:solidFill>
              <a:ln w="13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PT"/>
              </a:p>
            </p:txBody>
          </p:sp>
        </p:grpSp>
      </p:grpSp>
      <p:sp>
        <p:nvSpPr>
          <p:cNvPr id="6" name="CaixaDeTexto 5">
            <a:extLst>
              <a:ext uri="{FF2B5EF4-FFF2-40B4-BE49-F238E27FC236}">
                <a16:creationId xmlns:a16="http://schemas.microsoft.com/office/drawing/2014/main" id="{73D9929D-45E8-CD54-38E0-8F63606DF583}"/>
              </a:ext>
            </a:extLst>
          </p:cNvPr>
          <p:cNvSpPr txBox="1">
            <a:spLocks/>
          </p:cNvSpPr>
          <p:nvPr userDrawn="1"/>
        </p:nvSpPr>
        <p:spPr>
          <a:xfrm>
            <a:off x="0" y="0"/>
            <a:ext cx="12188825" cy="728700"/>
          </a:xfrm>
          <a:prstGeom prst="rect">
            <a:avLst/>
          </a:prstGeom>
          <a:solidFill>
            <a:srgbClr val="A24A24"/>
          </a:solidFill>
        </p:spPr>
        <p:txBody>
          <a:bodyPr wrap="square" rtlCol="0" anchor="ctr" anchorCtr="0">
            <a:noAutofit/>
          </a:bodyPr>
          <a:lstStyle/>
          <a:p>
            <a:pPr>
              <a:spcAft>
                <a:spcPts val="600"/>
              </a:spcAft>
            </a:pPr>
            <a:r>
              <a:rPr lang="en-GB" sz="1400" noProof="0" dirty="0">
                <a:solidFill>
                  <a:schemeClr val="bg1"/>
                </a:solidFill>
              </a:rPr>
              <a:t>Unit UX: Name of the Course Unit</a:t>
            </a:r>
          </a:p>
          <a:p>
            <a:pPr>
              <a:spcAft>
                <a:spcPts val="600"/>
              </a:spcAft>
            </a:pPr>
            <a:r>
              <a:rPr lang="en-GB" sz="1400" b="0" i="1" noProof="0" dirty="0">
                <a:solidFill>
                  <a:schemeClr val="bg1"/>
                </a:solidFill>
              </a:rPr>
              <a:t>Title of the Topic/Presentation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A3E523B-802D-E1FF-5B9A-D30E9DE7D3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17"/>
          <a:stretch>
            <a:fillRect/>
          </a:stretch>
        </p:blipFill>
        <p:spPr>
          <a:xfrm>
            <a:off x="9771699" y="91286"/>
            <a:ext cx="2340260" cy="546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3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Slide - TERR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0"/>
          <p:cNvSpPr>
            <a:spLocks noChangeAspect="1" noChangeArrowheads="1" noTextEdit="1"/>
          </p:cNvSpPr>
          <p:nvPr userDrawn="1"/>
        </p:nvSpPr>
        <p:spPr bwMode="auto">
          <a:xfrm>
            <a:off x="622141" y="476252"/>
            <a:ext cx="5150625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pt-PT">
              <a:latin typeface="Arial" charset="0"/>
              <a:cs typeface="+mn-cs"/>
            </a:endParaRPr>
          </a:p>
        </p:txBody>
      </p:sp>
      <p:sp>
        <p:nvSpPr>
          <p:cNvPr id="5" name="Freeform 32"/>
          <p:cNvSpPr>
            <a:spLocks/>
          </p:cNvSpPr>
          <p:nvPr userDrawn="1"/>
        </p:nvSpPr>
        <p:spPr bwMode="auto">
          <a:xfrm>
            <a:off x="622141" y="476252"/>
            <a:ext cx="5150625" cy="4537075"/>
          </a:xfrm>
          <a:custGeom>
            <a:avLst/>
            <a:gdLst/>
            <a:ahLst/>
            <a:cxnLst>
              <a:cxn ang="0">
                <a:pos x="0" y="2347"/>
              </a:cxn>
              <a:cxn ang="0">
                <a:pos x="368" y="2407"/>
              </a:cxn>
              <a:cxn ang="0">
                <a:pos x="521" y="2431"/>
              </a:cxn>
              <a:cxn ang="0">
                <a:pos x="501" y="2425"/>
              </a:cxn>
              <a:cxn ang="0">
                <a:pos x="467" y="2378"/>
              </a:cxn>
              <a:cxn ang="0">
                <a:pos x="455" y="2310"/>
              </a:cxn>
              <a:cxn ang="0">
                <a:pos x="457" y="2292"/>
              </a:cxn>
              <a:cxn ang="0">
                <a:pos x="581" y="2324"/>
              </a:cxn>
              <a:cxn ang="0">
                <a:pos x="591" y="2359"/>
              </a:cxn>
              <a:cxn ang="0">
                <a:pos x="604" y="2370"/>
              </a:cxn>
              <a:cxn ang="0">
                <a:pos x="646" y="2381"/>
              </a:cxn>
              <a:cxn ang="0">
                <a:pos x="682" y="2374"/>
              </a:cxn>
              <a:cxn ang="0">
                <a:pos x="704" y="2354"/>
              </a:cxn>
              <a:cxn ang="0">
                <a:pos x="707" y="2328"/>
              </a:cxn>
              <a:cxn ang="0">
                <a:pos x="682" y="2298"/>
              </a:cxn>
              <a:cxn ang="0">
                <a:pos x="642" y="2272"/>
              </a:cxn>
              <a:cxn ang="0">
                <a:pos x="610" y="2255"/>
              </a:cxn>
              <a:cxn ang="0">
                <a:pos x="518" y="2194"/>
              </a:cxn>
              <a:cxn ang="0">
                <a:pos x="481" y="2154"/>
              </a:cxn>
              <a:cxn ang="0">
                <a:pos x="461" y="2114"/>
              </a:cxn>
              <a:cxn ang="0">
                <a:pos x="460" y="2079"/>
              </a:cxn>
              <a:cxn ang="0">
                <a:pos x="478" y="2028"/>
              </a:cxn>
              <a:cxn ang="0">
                <a:pos x="508" y="1999"/>
              </a:cxn>
              <a:cxn ang="0">
                <a:pos x="568" y="1975"/>
              </a:cxn>
              <a:cxn ang="0">
                <a:pos x="650" y="1965"/>
              </a:cxn>
              <a:cxn ang="0">
                <a:pos x="711" y="1971"/>
              </a:cxn>
              <a:cxn ang="0">
                <a:pos x="773" y="1994"/>
              </a:cxn>
              <a:cxn ang="0">
                <a:pos x="804" y="2023"/>
              </a:cxn>
              <a:cxn ang="0">
                <a:pos x="827" y="2078"/>
              </a:cxn>
              <a:cxn ang="0">
                <a:pos x="709" y="2123"/>
              </a:cxn>
              <a:cxn ang="0">
                <a:pos x="705" y="2084"/>
              </a:cxn>
              <a:cxn ang="0">
                <a:pos x="692" y="2063"/>
              </a:cxn>
              <a:cxn ang="0">
                <a:pos x="672" y="2051"/>
              </a:cxn>
              <a:cxn ang="0">
                <a:pos x="629" y="2048"/>
              </a:cxn>
              <a:cxn ang="0">
                <a:pos x="600" y="2059"/>
              </a:cxn>
              <a:cxn ang="0">
                <a:pos x="585" y="2087"/>
              </a:cxn>
              <a:cxn ang="0">
                <a:pos x="592" y="2111"/>
              </a:cxn>
              <a:cxn ang="0">
                <a:pos x="620" y="2136"/>
              </a:cxn>
              <a:cxn ang="0">
                <a:pos x="690" y="2175"/>
              </a:cxn>
              <a:cxn ang="0">
                <a:pos x="768" y="2223"/>
              </a:cxn>
              <a:cxn ang="0">
                <a:pos x="810" y="2262"/>
              </a:cxn>
              <a:cxn ang="0">
                <a:pos x="834" y="2301"/>
              </a:cxn>
              <a:cxn ang="0">
                <a:pos x="838" y="2331"/>
              </a:cxn>
              <a:cxn ang="0">
                <a:pos x="826" y="2386"/>
              </a:cxn>
              <a:cxn ang="0">
                <a:pos x="788" y="2428"/>
              </a:cxn>
              <a:cxn ang="0">
                <a:pos x="751" y="2444"/>
              </a:cxn>
              <a:cxn ang="0">
                <a:pos x="668" y="2456"/>
              </a:cxn>
              <a:cxn ang="0">
                <a:pos x="1890" y="2453"/>
              </a:cxn>
              <a:cxn ang="0">
                <a:pos x="1808" y="2461"/>
              </a:cxn>
              <a:cxn ang="0">
                <a:pos x="1716" y="2451"/>
              </a:cxn>
              <a:cxn ang="0">
                <a:pos x="1668" y="2428"/>
              </a:cxn>
              <a:cxn ang="0">
                <a:pos x="1641" y="2402"/>
              </a:cxn>
              <a:cxn ang="0">
                <a:pos x="1614" y="2347"/>
              </a:cxn>
              <a:cxn ang="0">
                <a:pos x="1603" y="2248"/>
              </a:cxn>
              <a:cxn ang="0">
                <a:pos x="1606" y="2125"/>
              </a:cxn>
              <a:cxn ang="0">
                <a:pos x="1618" y="2057"/>
              </a:cxn>
              <a:cxn ang="0">
                <a:pos x="1647" y="2015"/>
              </a:cxn>
              <a:cxn ang="0">
                <a:pos x="1714" y="1978"/>
              </a:cxn>
              <a:cxn ang="0">
                <a:pos x="1785" y="1967"/>
              </a:cxn>
              <a:cxn ang="0">
                <a:pos x="1863" y="1969"/>
              </a:cxn>
              <a:cxn ang="0">
                <a:pos x="1925" y="1986"/>
              </a:cxn>
              <a:cxn ang="0">
                <a:pos x="1973" y="2019"/>
              </a:cxn>
            </a:cxnLst>
            <a:rect l="0" t="0" r="r" b="b"/>
            <a:pathLst>
              <a:path w="2259" h="2652">
                <a:moveTo>
                  <a:pt x="1980" y="2032"/>
                </a:moveTo>
                <a:lnTo>
                  <a:pt x="2259" y="304"/>
                </a:lnTo>
                <a:lnTo>
                  <a:pt x="381" y="0"/>
                </a:lnTo>
                <a:lnTo>
                  <a:pt x="0" y="2347"/>
                </a:lnTo>
                <a:lnTo>
                  <a:pt x="232" y="2385"/>
                </a:lnTo>
                <a:lnTo>
                  <a:pt x="232" y="1978"/>
                </a:lnTo>
                <a:lnTo>
                  <a:pt x="368" y="1978"/>
                </a:lnTo>
                <a:lnTo>
                  <a:pt x="368" y="2407"/>
                </a:lnTo>
                <a:lnTo>
                  <a:pt x="544" y="2436"/>
                </a:lnTo>
                <a:lnTo>
                  <a:pt x="544" y="2436"/>
                </a:lnTo>
                <a:lnTo>
                  <a:pt x="534" y="2433"/>
                </a:lnTo>
                <a:lnTo>
                  <a:pt x="521" y="2431"/>
                </a:lnTo>
                <a:lnTo>
                  <a:pt x="511" y="2429"/>
                </a:lnTo>
                <a:lnTo>
                  <a:pt x="505" y="2428"/>
                </a:lnTo>
                <a:lnTo>
                  <a:pt x="501" y="2425"/>
                </a:lnTo>
                <a:lnTo>
                  <a:pt x="501" y="2425"/>
                </a:lnTo>
                <a:lnTo>
                  <a:pt x="490" y="2415"/>
                </a:lnTo>
                <a:lnTo>
                  <a:pt x="481" y="2404"/>
                </a:lnTo>
                <a:lnTo>
                  <a:pt x="473" y="2392"/>
                </a:lnTo>
                <a:lnTo>
                  <a:pt x="467" y="2378"/>
                </a:lnTo>
                <a:lnTo>
                  <a:pt x="461" y="2363"/>
                </a:lnTo>
                <a:lnTo>
                  <a:pt x="458" y="2347"/>
                </a:lnTo>
                <a:lnTo>
                  <a:pt x="455" y="2330"/>
                </a:lnTo>
                <a:lnTo>
                  <a:pt x="455" y="2310"/>
                </a:lnTo>
                <a:lnTo>
                  <a:pt x="455" y="2310"/>
                </a:lnTo>
                <a:lnTo>
                  <a:pt x="455" y="2302"/>
                </a:lnTo>
                <a:lnTo>
                  <a:pt x="455" y="2302"/>
                </a:lnTo>
                <a:lnTo>
                  <a:pt x="457" y="2292"/>
                </a:lnTo>
                <a:lnTo>
                  <a:pt x="580" y="2292"/>
                </a:lnTo>
                <a:lnTo>
                  <a:pt x="580" y="2306"/>
                </a:lnTo>
                <a:lnTo>
                  <a:pt x="580" y="2306"/>
                </a:lnTo>
                <a:lnTo>
                  <a:pt x="581" y="2324"/>
                </a:lnTo>
                <a:lnTo>
                  <a:pt x="583" y="2340"/>
                </a:lnTo>
                <a:lnTo>
                  <a:pt x="585" y="2347"/>
                </a:lnTo>
                <a:lnTo>
                  <a:pt x="588" y="2353"/>
                </a:lnTo>
                <a:lnTo>
                  <a:pt x="591" y="2359"/>
                </a:lnTo>
                <a:lnTo>
                  <a:pt x="595" y="2363"/>
                </a:lnTo>
                <a:lnTo>
                  <a:pt x="595" y="2363"/>
                </a:lnTo>
                <a:lnTo>
                  <a:pt x="599" y="2367"/>
                </a:lnTo>
                <a:lnTo>
                  <a:pt x="604" y="2370"/>
                </a:lnTo>
                <a:lnTo>
                  <a:pt x="610" y="2374"/>
                </a:lnTo>
                <a:lnTo>
                  <a:pt x="615" y="2376"/>
                </a:lnTo>
                <a:lnTo>
                  <a:pt x="630" y="2379"/>
                </a:lnTo>
                <a:lnTo>
                  <a:pt x="646" y="2381"/>
                </a:lnTo>
                <a:lnTo>
                  <a:pt x="646" y="2381"/>
                </a:lnTo>
                <a:lnTo>
                  <a:pt x="660" y="2379"/>
                </a:lnTo>
                <a:lnTo>
                  <a:pt x="672" y="2377"/>
                </a:lnTo>
                <a:lnTo>
                  <a:pt x="682" y="2374"/>
                </a:lnTo>
                <a:lnTo>
                  <a:pt x="691" y="2368"/>
                </a:lnTo>
                <a:lnTo>
                  <a:pt x="691" y="2368"/>
                </a:lnTo>
                <a:lnTo>
                  <a:pt x="698" y="2361"/>
                </a:lnTo>
                <a:lnTo>
                  <a:pt x="704" y="2354"/>
                </a:lnTo>
                <a:lnTo>
                  <a:pt x="707" y="2345"/>
                </a:lnTo>
                <a:lnTo>
                  <a:pt x="707" y="2335"/>
                </a:lnTo>
                <a:lnTo>
                  <a:pt x="707" y="2335"/>
                </a:lnTo>
                <a:lnTo>
                  <a:pt x="707" y="2328"/>
                </a:lnTo>
                <a:lnTo>
                  <a:pt x="704" y="2321"/>
                </a:lnTo>
                <a:lnTo>
                  <a:pt x="698" y="2314"/>
                </a:lnTo>
                <a:lnTo>
                  <a:pt x="691" y="2306"/>
                </a:lnTo>
                <a:lnTo>
                  <a:pt x="682" y="2298"/>
                </a:lnTo>
                <a:lnTo>
                  <a:pt x="671" y="2290"/>
                </a:lnTo>
                <a:lnTo>
                  <a:pt x="658" y="2282"/>
                </a:lnTo>
                <a:lnTo>
                  <a:pt x="642" y="2272"/>
                </a:lnTo>
                <a:lnTo>
                  <a:pt x="642" y="2272"/>
                </a:lnTo>
                <a:lnTo>
                  <a:pt x="617" y="2259"/>
                </a:lnTo>
                <a:lnTo>
                  <a:pt x="617" y="2259"/>
                </a:lnTo>
                <a:lnTo>
                  <a:pt x="610" y="2255"/>
                </a:lnTo>
                <a:lnTo>
                  <a:pt x="610" y="2255"/>
                </a:lnTo>
                <a:lnTo>
                  <a:pt x="574" y="2235"/>
                </a:lnTo>
                <a:lnTo>
                  <a:pt x="544" y="2215"/>
                </a:lnTo>
                <a:lnTo>
                  <a:pt x="530" y="2205"/>
                </a:lnTo>
                <a:lnTo>
                  <a:pt x="518" y="2194"/>
                </a:lnTo>
                <a:lnTo>
                  <a:pt x="507" y="2184"/>
                </a:lnTo>
                <a:lnTo>
                  <a:pt x="497" y="2175"/>
                </a:lnTo>
                <a:lnTo>
                  <a:pt x="488" y="2164"/>
                </a:lnTo>
                <a:lnTo>
                  <a:pt x="481" y="2154"/>
                </a:lnTo>
                <a:lnTo>
                  <a:pt x="474" y="2144"/>
                </a:lnTo>
                <a:lnTo>
                  <a:pt x="468" y="2134"/>
                </a:lnTo>
                <a:lnTo>
                  <a:pt x="465" y="2124"/>
                </a:lnTo>
                <a:lnTo>
                  <a:pt x="461" y="2114"/>
                </a:lnTo>
                <a:lnTo>
                  <a:pt x="460" y="2105"/>
                </a:lnTo>
                <a:lnTo>
                  <a:pt x="459" y="2094"/>
                </a:lnTo>
                <a:lnTo>
                  <a:pt x="459" y="2094"/>
                </a:lnTo>
                <a:lnTo>
                  <a:pt x="460" y="2079"/>
                </a:lnTo>
                <a:lnTo>
                  <a:pt x="462" y="2065"/>
                </a:lnTo>
                <a:lnTo>
                  <a:pt x="466" y="2052"/>
                </a:lnTo>
                <a:lnTo>
                  <a:pt x="472" y="2039"/>
                </a:lnTo>
                <a:lnTo>
                  <a:pt x="478" y="2028"/>
                </a:lnTo>
                <a:lnTo>
                  <a:pt x="487" y="2017"/>
                </a:lnTo>
                <a:lnTo>
                  <a:pt x="497" y="2008"/>
                </a:lnTo>
                <a:lnTo>
                  <a:pt x="508" y="1999"/>
                </a:lnTo>
                <a:lnTo>
                  <a:pt x="508" y="1999"/>
                </a:lnTo>
                <a:lnTo>
                  <a:pt x="521" y="1991"/>
                </a:lnTo>
                <a:lnTo>
                  <a:pt x="535" y="1984"/>
                </a:lnTo>
                <a:lnTo>
                  <a:pt x="551" y="1979"/>
                </a:lnTo>
                <a:lnTo>
                  <a:pt x="568" y="1975"/>
                </a:lnTo>
                <a:lnTo>
                  <a:pt x="587" y="1970"/>
                </a:lnTo>
                <a:lnTo>
                  <a:pt x="606" y="1968"/>
                </a:lnTo>
                <a:lnTo>
                  <a:pt x="627" y="1967"/>
                </a:lnTo>
                <a:lnTo>
                  <a:pt x="650" y="1965"/>
                </a:lnTo>
                <a:lnTo>
                  <a:pt x="650" y="1965"/>
                </a:lnTo>
                <a:lnTo>
                  <a:pt x="672" y="1967"/>
                </a:lnTo>
                <a:lnTo>
                  <a:pt x="692" y="1968"/>
                </a:lnTo>
                <a:lnTo>
                  <a:pt x="711" y="1971"/>
                </a:lnTo>
                <a:lnTo>
                  <a:pt x="728" y="1975"/>
                </a:lnTo>
                <a:lnTo>
                  <a:pt x="744" y="1980"/>
                </a:lnTo>
                <a:lnTo>
                  <a:pt x="759" y="1986"/>
                </a:lnTo>
                <a:lnTo>
                  <a:pt x="773" y="1994"/>
                </a:lnTo>
                <a:lnTo>
                  <a:pt x="784" y="2002"/>
                </a:lnTo>
                <a:lnTo>
                  <a:pt x="784" y="2002"/>
                </a:lnTo>
                <a:lnTo>
                  <a:pt x="795" y="2013"/>
                </a:lnTo>
                <a:lnTo>
                  <a:pt x="804" y="2023"/>
                </a:lnTo>
                <a:lnTo>
                  <a:pt x="812" y="2034"/>
                </a:lnTo>
                <a:lnTo>
                  <a:pt x="819" y="2048"/>
                </a:lnTo>
                <a:lnTo>
                  <a:pt x="824" y="2063"/>
                </a:lnTo>
                <a:lnTo>
                  <a:pt x="827" y="2078"/>
                </a:lnTo>
                <a:lnTo>
                  <a:pt x="829" y="2095"/>
                </a:lnTo>
                <a:lnTo>
                  <a:pt x="829" y="2113"/>
                </a:lnTo>
                <a:lnTo>
                  <a:pt x="829" y="2123"/>
                </a:lnTo>
                <a:lnTo>
                  <a:pt x="709" y="2123"/>
                </a:lnTo>
                <a:lnTo>
                  <a:pt x="709" y="2113"/>
                </a:lnTo>
                <a:lnTo>
                  <a:pt x="709" y="2113"/>
                </a:lnTo>
                <a:lnTo>
                  <a:pt x="707" y="2097"/>
                </a:lnTo>
                <a:lnTo>
                  <a:pt x="705" y="2084"/>
                </a:lnTo>
                <a:lnTo>
                  <a:pt x="703" y="2077"/>
                </a:lnTo>
                <a:lnTo>
                  <a:pt x="699" y="2072"/>
                </a:lnTo>
                <a:lnTo>
                  <a:pt x="696" y="2068"/>
                </a:lnTo>
                <a:lnTo>
                  <a:pt x="692" y="2063"/>
                </a:lnTo>
                <a:lnTo>
                  <a:pt x="692" y="2063"/>
                </a:lnTo>
                <a:lnTo>
                  <a:pt x="688" y="2060"/>
                </a:lnTo>
                <a:lnTo>
                  <a:pt x="683" y="2056"/>
                </a:lnTo>
                <a:lnTo>
                  <a:pt x="672" y="2051"/>
                </a:lnTo>
                <a:lnTo>
                  <a:pt x="658" y="2048"/>
                </a:lnTo>
                <a:lnTo>
                  <a:pt x="641" y="2047"/>
                </a:lnTo>
                <a:lnTo>
                  <a:pt x="641" y="2047"/>
                </a:lnTo>
                <a:lnTo>
                  <a:pt x="629" y="2048"/>
                </a:lnTo>
                <a:lnTo>
                  <a:pt x="618" y="2049"/>
                </a:lnTo>
                <a:lnTo>
                  <a:pt x="608" y="2053"/>
                </a:lnTo>
                <a:lnTo>
                  <a:pt x="600" y="2059"/>
                </a:lnTo>
                <a:lnTo>
                  <a:pt x="600" y="2059"/>
                </a:lnTo>
                <a:lnTo>
                  <a:pt x="594" y="2064"/>
                </a:lnTo>
                <a:lnTo>
                  <a:pt x="589" y="2071"/>
                </a:lnTo>
                <a:lnTo>
                  <a:pt x="587" y="2079"/>
                </a:lnTo>
                <a:lnTo>
                  <a:pt x="585" y="2087"/>
                </a:lnTo>
                <a:lnTo>
                  <a:pt x="585" y="2087"/>
                </a:lnTo>
                <a:lnTo>
                  <a:pt x="585" y="2097"/>
                </a:lnTo>
                <a:lnTo>
                  <a:pt x="589" y="2105"/>
                </a:lnTo>
                <a:lnTo>
                  <a:pt x="592" y="2111"/>
                </a:lnTo>
                <a:lnTo>
                  <a:pt x="598" y="2118"/>
                </a:lnTo>
                <a:lnTo>
                  <a:pt x="598" y="2118"/>
                </a:lnTo>
                <a:lnTo>
                  <a:pt x="607" y="2126"/>
                </a:lnTo>
                <a:lnTo>
                  <a:pt x="620" y="2136"/>
                </a:lnTo>
                <a:lnTo>
                  <a:pt x="637" y="2146"/>
                </a:lnTo>
                <a:lnTo>
                  <a:pt x="659" y="2157"/>
                </a:lnTo>
                <a:lnTo>
                  <a:pt x="659" y="2157"/>
                </a:lnTo>
                <a:lnTo>
                  <a:pt x="690" y="2175"/>
                </a:lnTo>
                <a:lnTo>
                  <a:pt x="690" y="2175"/>
                </a:lnTo>
                <a:lnTo>
                  <a:pt x="725" y="2194"/>
                </a:lnTo>
                <a:lnTo>
                  <a:pt x="756" y="2214"/>
                </a:lnTo>
                <a:lnTo>
                  <a:pt x="768" y="2223"/>
                </a:lnTo>
                <a:lnTo>
                  <a:pt x="781" y="2233"/>
                </a:lnTo>
                <a:lnTo>
                  <a:pt x="791" y="2243"/>
                </a:lnTo>
                <a:lnTo>
                  <a:pt x="802" y="2253"/>
                </a:lnTo>
                <a:lnTo>
                  <a:pt x="810" y="2262"/>
                </a:lnTo>
                <a:lnTo>
                  <a:pt x="818" y="2272"/>
                </a:lnTo>
                <a:lnTo>
                  <a:pt x="825" y="2282"/>
                </a:lnTo>
                <a:lnTo>
                  <a:pt x="829" y="2292"/>
                </a:lnTo>
                <a:lnTo>
                  <a:pt x="834" y="2301"/>
                </a:lnTo>
                <a:lnTo>
                  <a:pt x="836" y="2312"/>
                </a:lnTo>
                <a:lnTo>
                  <a:pt x="838" y="2321"/>
                </a:lnTo>
                <a:lnTo>
                  <a:pt x="838" y="2331"/>
                </a:lnTo>
                <a:lnTo>
                  <a:pt x="838" y="2331"/>
                </a:lnTo>
                <a:lnTo>
                  <a:pt x="838" y="2346"/>
                </a:lnTo>
                <a:lnTo>
                  <a:pt x="835" y="2360"/>
                </a:lnTo>
                <a:lnTo>
                  <a:pt x="832" y="2374"/>
                </a:lnTo>
                <a:lnTo>
                  <a:pt x="826" y="2386"/>
                </a:lnTo>
                <a:lnTo>
                  <a:pt x="819" y="2398"/>
                </a:lnTo>
                <a:lnTo>
                  <a:pt x="811" y="2408"/>
                </a:lnTo>
                <a:lnTo>
                  <a:pt x="801" y="2419"/>
                </a:lnTo>
                <a:lnTo>
                  <a:pt x="788" y="2428"/>
                </a:lnTo>
                <a:lnTo>
                  <a:pt x="788" y="2428"/>
                </a:lnTo>
                <a:lnTo>
                  <a:pt x="778" y="2433"/>
                </a:lnTo>
                <a:lnTo>
                  <a:pt x="765" y="2439"/>
                </a:lnTo>
                <a:lnTo>
                  <a:pt x="751" y="2444"/>
                </a:lnTo>
                <a:lnTo>
                  <a:pt x="736" y="2447"/>
                </a:lnTo>
                <a:lnTo>
                  <a:pt x="720" y="2451"/>
                </a:lnTo>
                <a:lnTo>
                  <a:pt x="704" y="2453"/>
                </a:lnTo>
                <a:lnTo>
                  <a:pt x="668" y="2456"/>
                </a:lnTo>
                <a:lnTo>
                  <a:pt x="1879" y="2652"/>
                </a:lnTo>
                <a:lnTo>
                  <a:pt x="1912" y="2446"/>
                </a:lnTo>
                <a:lnTo>
                  <a:pt x="1912" y="2446"/>
                </a:lnTo>
                <a:lnTo>
                  <a:pt x="1890" y="2453"/>
                </a:lnTo>
                <a:lnTo>
                  <a:pt x="1866" y="2458"/>
                </a:lnTo>
                <a:lnTo>
                  <a:pt x="1838" y="2460"/>
                </a:lnTo>
                <a:lnTo>
                  <a:pt x="1808" y="2461"/>
                </a:lnTo>
                <a:lnTo>
                  <a:pt x="1808" y="2461"/>
                </a:lnTo>
                <a:lnTo>
                  <a:pt x="1782" y="2461"/>
                </a:lnTo>
                <a:lnTo>
                  <a:pt x="1758" y="2459"/>
                </a:lnTo>
                <a:lnTo>
                  <a:pt x="1736" y="2455"/>
                </a:lnTo>
                <a:lnTo>
                  <a:pt x="1716" y="2451"/>
                </a:lnTo>
                <a:lnTo>
                  <a:pt x="1716" y="2451"/>
                </a:lnTo>
                <a:lnTo>
                  <a:pt x="1698" y="2444"/>
                </a:lnTo>
                <a:lnTo>
                  <a:pt x="1682" y="2437"/>
                </a:lnTo>
                <a:lnTo>
                  <a:pt x="1668" y="2428"/>
                </a:lnTo>
                <a:lnTo>
                  <a:pt x="1655" y="2416"/>
                </a:lnTo>
                <a:lnTo>
                  <a:pt x="1655" y="2416"/>
                </a:lnTo>
                <a:lnTo>
                  <a:pt x="1648" y="2409"/>
                </a:lnTo>
                <a:lnTo>
                  <a:pt x="1641" y="2402"/>
                </a:lnTo>
                <a:lnTo>
                  <a:pt x="1630" y="2385"/>
                </a:lnTo>
                <a:lnTo>
                  <a:pt x="1622" y="2368"/>
                </a:lnTo>
                <a:lnTo>
                  <a:pt x="1614" y="2347"/>
                </a:lnTo>
                <a:lnTo>
                  <a:pt x="1614" y="2347"/>
                </a:lnTo>
                <a:lnTo>
                  <a:pt x="1611" y="2336"/>
                </a:lnTo>
                <a:lnTo>
                  <a:pt x="1609" y="2323"/>
                </a:lnTo>
                <a:lnTo>
                  <a:pt x="1606" y="2290"/>
                </a:lnTo>
                <a:lnTo>
                  <a:pt x="1603" y="2248"/>
                </a:lnTo>
                <a:lnTo>
                  <a:pt x="1602" y="2199"/>
                </a:lnTo>
                <a:lnTo>
                  <a:pt x="1602" y="2199"/>
                </a:lnTo>
                <a:lnTo>
                  <a:pt x="1603" y="2159"/>
                </a:lnTo>
                <a:lnTo>
                  <a:pt x="1606" y="2125"/>
                </a:lnTo>
                <a:lnTo>
                  <a:pt x="1608" y="2098"/>
                </a:lnTo>
                <a:lnTo>
                  <a:pt x="1613" y="2076"/>
                </a:lnTo>
                <a:lnTo>
                  <a:pt x="1613" y="2076"/>
                </a:lnTo>
                <a:lnTo>
                  <a:pt x="1618" y="2057"/>
                </a:lnTo>
                <a:lnTo>
                  <a:pt x="1626" y="2042"/>
                </a:lnTo>
                <a:lnTo>
                  <a:pt x="1637" y="2028"/>
                </a:lnTo>
                <a:lnTo>
                  <a:pt x="1647" y="2015"/>
                </a:lnTo>
                <a:lnTo>
                  <a:pt x="1647" y="2015"/>
                </a:lnTo>
                <a:lnTo>
                  <a:pt x="1661" y="2003"/>
                </a:lnTo>
                <a:lnTo>
                  <a:pt x="1677" y="1994"/>
                </a:lnTo>
                <a:lnTo>
                  <a:pt x="1694" y="1985"/>
                </a:lnTo>
                <a:lnTo>
                  <a:pt x="1714" y="1978"/>
                </a:lnTo>
                <a:lnTo>
                  <a:pt x="1714" y="1978"/>
                </a:lnTo>
                <a:lnTo>
                  <a:pt x="1736" y="1972"/>
                </a:lnTo>
                <a:lnTo>
                  <a:pt x="1760" y="1969"/>
                </a:lnTo>
                <a:lnTo>
                  <a:pt x="1785" y="1967"/>
                </a:lnTo>
                <a:lnTo>
                  <a:pt x="1813" y="1965"/>
                </a:lnTo>
                <a:lnTo>
                  <a:pt x="1813" y="1965"/>
                </a:lnTo>
                <a:lnTo>
                  <a:pt x="1838" y="1967"/>
                </a:lnTo>
                <a:lnTo>
                  <a:pt x="1863" y="1969"/>
                </a:lnTo>
                <a:lnTo>
                  <a:pt x="1885" y="1973"/>
                </a:lnTo>
                <a:lnTo>
                  <a:pt x="1906" y="1979"/>
                </a:lnTo>
                <a:lnTo>
                  <a:pt x="1906" y="1979"/>
                </a:lnTo>
                <a:lnTo>
                  <a:pt x="1925" y="1986"/>
                </a:lnTo>
                <a:lnTo>
                  <a:pt x="1943" y="1995"/>
                </a:lnTo>
                <a:lnTo>
                  <a:pt x="1959" y="2007"/>
                </a:lnTo>
                <a:lnTo>
                  <a:pt x="1973" y="2019"/>
                </a:lnTo>
                <a:lnTo>
                  <a:pt x="1973" y="2019"/>
                </a:lnTo>
                <a:lnTo>
                  <a:pt x="1974" y="2022"/>
                </a:lnTo>
                <a:lnTo>
                  <a:pt x="1976" y="2025"/>
                </a:lnTo>
                <a:lnTo>
                  <a:pt x="1980" y="203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PT">
              <a:latin typeface="Arial" charset="0"/>
              <a:cs typeface="+mn-cs"/>
            </a:endParaRPr>
          </a:p>
        </p:txBody>
      </p:sp>
      <p:sp>
        <p:nvSpPr>
          <p:cNvPr id="6" name="Rectangle 33"/>
          <p:cNvSpPr>
            <a:spLocks noChangeArrowheads="1"/>
          </p:cNvSpPr>
          <p:nvPr userDrawn="1"/>
        </p:nvSpPr>
        <p:spPr bwMode="auto">
          <a:xfrm>
            <a:off x="1149054" y="3597277"/>
            <a:ext cx="315301" cy="16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pt-PT">
              <a:latin typeface="Arial" charset="0"/>
              <a:cs typeface="+mn-cs"/>
            </a:endParaRPr>
          </a:p>
        </p:txBody>
      </p:sp>
      <p:sp>
        <p:nvSpPr>
          <p:cNvPr id="7" name="Rectangle 34"/>
          <p:cNvSpPr>
            <a:spLocks noChangeArrowheads="1"/>
          </p:cNvSpPr>
          <p:nvPr userDrawn="1"/>
        </p:nvSpPr>
        <p:spPr bwMode="auto">
          <a:xfrm>
            <a:off x="2729789" y="3597277"/>
            <a:ext cx="306837" cy="16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pt-PT">
              <a:latin typeface="Arial" charset="0"/>
              <a:cs typeface="+mn-cs"/>
            </a:endParaRPr>
          </a:p>
        </p:txBody>
      </p:sp>
      <p:sp>
        <p:nvSpPr>
          <p:cNvPr id="8" name="Rectangle 35"/>
          <p:cNvSpPr>
            <a:spLocks noChangeArrowheads="1"/>
          </p:cNvSpPr>
          <p:nvPr userDrawn="1"/>
        </p:nvSpPr>
        <p:spPr bwMode="auto">
          <a:xfrm>
            <a:off x="2729789" y="3859215"/>
            <a:ext cx="306837" cy="8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pt-PT">
              <a:latin typeface="Arial" charset="0"/>
              <a:cs typeface="+mn-cs"/>
            </a:endParaRPr>
          </a:p>
        </p:txBody>
      </p:sp>
      <p:sp>
        <p:nvSpPr>
          <p:cNvPr id="9" name="Freeform 36"/>
          <p:cNvSpPr>
            <a:spLocks/>
          </p:cNvSpPr>
          <p:nvPr userDrawn="1"/>
        </p:nvSpPr>
        <p:spPr bwMode="auto">
          <a:xfrm>
            <a:off x="3241892" y="3838576"/>
            <a:ext cx="869724" cy="846139"/>
          </a:xfrm>
          <a:custGeom>
            <a:avLst/>
            <a:gdLst/>
            <a:ahLst/>
            <a:cxnLst>
              <a:cxn ang="0">
                <a:pos x="131" y="132"/>
              </a:cxn>
              <a:cxn ang="0">
                <a:pos x="144" y="153"/>
              </a:cxn>
              <a:cxn ang="0">
                <a:pos x="166" y="171"/>
              </a:cxn>
              <a:cxn ang="0">
                <a:pos x="203" y="192"/>
              </a:cxn>
              <a:cxn ang="0">
                <a:pos x="270" y="229"/>
              </a:cxn>
              <a:cxn ang="0">
                <a:pos x="325" y="268"/>
              </a:cxn>
              <a:cxn ang="0">
                <a:pos x="355" y="297"/>
              </a:cxn>
              <a:cxn ang="0">
                <a:pos x="374" y="327"/>
              </a:cxn>
              <a:cxn ang="0">
                <a:pos x="383" y="356"/>
              </a:cxn>
              <a:cxn ang="0">
                <a:pos x="383" y="381"/>
              </a:cxn>
              <a:cxn ang="0">
                <a:pos x="371" y="421"/>
              </a:cxn>
              <a:cxn ang="0">
                <a:pos x="345" y="454"/>
              </a:cxn>
              <a:cxn ang="0">
                <a:pos x="320" y="471"/>
              </a:cxn>
              <a:cxn ang="0">
                <a:pos x="273" y="488"/>
              </a:cxn>
              <a:cxn ang="0">
                <a:pos x="213" y="496"/>
              </a:cxn>
              <a:cxn ang="0">
                <a:pos x="167" y="496"/>
              </a:cxn>
              <a:cxn ang="0">
                <a:pos x="105" y="487"/>
              </a:cxn>
              <a:cxn ang="0">
                <a:pos x="59" y="468"/>
              </a:cxn>
              <a:cxn ang="0">
                <a:pos x="36" y="450"/>
              </a:cxn>
              <a:cxn ang="0">
                <a:pos x="11" y="413"/>
              </a:cxn>
              <a:cxn ang="0">
                <a:pos x="1" y="365"/>
              </a:cxn>
              <a:cxn ang="0">
                <a:pos x="0" y="337"/>
              </a:cxn>
              <a:cxn ang="0">
                <a:pos x="124" y="327"/>
              </a:cxn>
              <a:cxn ang="0">
                <a:pos x="125" y="359"/>
              </a:cxn>
              <a:cxn ang="0">
                <a:pos x="133" y="388"/>
              </a:cxn>
              <a:cxn ang="0">
                <a:pos x="140" y="398"/>
              </a:cxn>
              <a:cxn ang="0">
                <a:pos x="154" y="409"/>
              </a:cxn>
              <a:cxn ang="0">
                <a:pos x="192" y="416"/>
              </a:cxn>
              <a:cxn ang="0">
                <a:pos x="217" y="412"/>
              </a:cxn>
              <a:cxn ang="0">
                <a:pos x="237" y="403"/>
              </a:cxn>
              <a:cxn ang="0">
                <a:pos x="252" y="380"/>
              </a:cxn>
              <a:cxn ang="0">
                <a:pos x="252" y="363"/>
              </a:cxn>
              <a:cxn ang="0">
                <a:pos x="236" y="341"/>
              </a:cxn>
              <a:cxn ang="0">
                <a:pos x="202" y="317"/>
              </a:cxn>
              <a:cxn ang="0">
                <a:pos x="161" y="294"/>
              </a:cxn>
              <a:cxn ang="0">
                <a:pos x="154" y="290"/>
              </a:cxn>
              <a:cxn ang="0">
                <a:pos x="75" y="240"/>
              </a:cxn>
              <a:cxn ang="0">
                <a:pos x="41" y="210"/>
              </a:cxn>
              <a:cxn ang="0">
                <a:pos x="18" y="179"/>
              </a:cxn>
              <a:cxn ang="0">
                <a:pos x="7" y="149"/>
              </a:cxn>
              <a:cxn ang="0">
                <a:pos x="5" y="129"/>
              </a:cxn>
              <a:cxn ang="0">
                <a:pos x="10" y="87"/>
              </a:cxn>
              <a:cxn ang="0">
                <a:pos x="31" y="52"/>
              </a:cxn>
              <a:cxn ang="0">
                <a:pos x="53" y="34"/>
              </a:cxn>
              <a:cxn ang="0">
                <a:pos x="95" y="14"/>
              </a:cxn>
              <a:cxn ang="0">
                <a:pos x="151" y="3"/>
              </a:cxn>
              <a:cxn ang="0">
                <a:pos x="194" y="0"/>
              </a:cxn>
              <a:cxn ang="0">
                <a:pos x="255" y="6"/>
              </a:cxn>
              <a:cxn ang="0">
                <a:pos x="305" y="21"/>
              </a:cxn>
              <a:cxn ang="0">
                <a:pos x="330" y="37"/>
              </a:cxn>
              <a:cxn ang="0">
                <a:pos x="356" y="69"/>
              </a:cxn>
              <a:cxn ang="0">
                <a:pos x="371" y="113"/>
              </a:cxn>
              <a:cxn ang="0">
                <a:pos x="375" y="158"/>
              </a:cxn>
              <a:cxn ang="0">
                <a:pos x="253" y="148"/>
              </a:cxn>
              <a:cxn ang="0">
                <a:pos x="247" y="112"/>
              </a:cxn>
              <a:cxn ang="0">
                <a:pos x="237" y="98"/>
              </a:cxn>
              <a:cxn ang="0">
                <a:pos x="228" y="91"/>
              </a:cxn>
              <a:cxn ang="0">
                <a:pos x="186" y="82"/>
              </a:cxn>
              <a:cxn ang="0">
                <a:pos x="163" y="84"/>
              </a:cxn>
              <a:cxn ang="0">
                <a:pos x="145" y="94"/>
              </a:cxn>
              <a:cxn ang="0">
                <a:pos x="131" y="114"/>
              </a:cxn>
            </a:cxnLst>
            <a:rect l="0" t="0" r="r" b="b"/>
            <a:pathLst>
              <a:path w="383" h="496">
                <a:moveTo>
                  <a:pt x="130" y="122"/>
                </a:moveTo>
                <a:lnTo>
                  <a:pt x="130" y="122"/>
                </a:lnTo>
                <a:lnTo>
                  <a:pt x="131" y="132"/>
                </a:lnTo>
                <a:lnTo>
                  <a:pt x="133" y="140"/>
                </a:lnTo>
                <a:lnTo>
                  <a:pt x="138" y="146"/>
                </a:lnTo>
                <a:lnTo>
                  <a:pt x="144" y="153"/>
                </a:lnTo>
                <a:lnTo>
                  <a:pt x="144" y="153"/>
                </a:lnTo>
                <a:lnTo>
                  <a:pt x="152" y="161"/>
                </a:lnTo>
                <a:lnTo>
                  <a:pt x="166" y="171"/>
                </a:lnTo>
                <a:lnTo>
                  <a:pt x="183" y="181"/>
                </a:lnTo>
                <a:lnTo>
                  <a:pt x="203" y="192"/>
                </a:lnTo>
                <a:lnTo>
                  <a:pt x="203" y="192"/>
                </a:lnTo>
                <a:lnTo>
                  <a:pt x="235" y="210"/>
                </a:lnTo>
                <a:lnTo>
                  <a:pt x="235" y="210"/>
                </a:lnTo>
                <a:lnTo>
                  <a:pt x="270" y="229"/>
                </a:lnTo>
                <a:lnTo>
                  <a:pt x="300" y="249"/>
                </a:lnTo>
                <a:lnTo>
                  <a:pt x="313" y="258"/>
                </a:lnTo>
                <a:lnTo>
                  <a:pt x="325" y="268"/>
                </a:lnTo>
                <a:lnTo>
                  <a:pt x="337" y="278"/>
                </a:lnTo>
                <a:lnTo>
                  <a:pt x="346" y="288"/>
                </a:lnTo>
                <a:lnTo>
                  <a:pt x="355" y="297"/>
                </a:lnTo>
                <a:lnTo>
                  <a:pt x="362" y="307"/>
                </a:lnTo>
                <a:lnTo>
                  <a:pt x="369" y="317"/>
                </a:lnTo>
                <a:lnTo>
                  <a:pt x="374" y="327"/>
                </a:lnTo>
                <a:lnTo>
                  <a:pt x="378" y="336"/>
                </a:lnTo>
                <a:lnTo>
                  <a:pt x="381" y="347"/>
                </a:lnTo>
                <a:lnTo>
                  <a:pt x="383" y="356"/>
                </a:lnTo>
                <a:lnTo>
                  <a:pt x="383" y="366"/>
                </a:lnTo>
                <a:lnTo>
                  <a:pt x="383" y="366"/>
                </a:lnTo>
                <a:lnTo>
                  <a:pt x="383" y="381"/>
                </a:lnTo>
                <a:lnTo>
                  <a:pt x="381" y="395"/>
                </a:lnTo>
                <a:lnTo>
                  <a:pt x="376" y="409"/>
                </a:lnTo>
                <a:lnTo>
                  <a:pt x="371" y="421"/>
                </a:lnTo>
                <a:lnTo>
                  <a:pt x="363" y="433"/>
                </a:lnTo>
                <a:lnTo>
                  <a:pt x="355" y="443"/>
                </a:lnTo>
                <a:lnTo>
                  <a:pt x="345" y="454"/>
                </a:lnTo>
                <a:lnTo>
                  <a:pt x="333" y="463"/>
                </a:lnTo>
                <a:lnTo>
                  <a:pt x="333" y="463"/>
                </a:lnTo>
                <a:lnTo>
                  <a:pt x="320" y="471"/>
                </a:lnTo>
                <a:lnTo>
                  <a:pt x="306" y="478"/>
                </a:lnTo>
                <a:lnTo>
                  <a:pt x="290" y="483"/>
                </a:lnTo>
                <a:lnTo>
                  <a:pt x="273" y="488"/>
                </a:lnTo>
                <a:lnTo>
                  <a:pt x="254" y="491"/>
                </a:lnTo>
                <a:lnTo>
                  <a:pt x="233" y="495"/>
                </a:lnTo>
                <a:lnTo>
                  <a:pt x="213" y="496"/>
                </a:lnTo>
                <a:lnTo>
                  <a:pt x="190" y="496"/>
                </a:lnTo>
                <a:lnTo>
                  <a:pt x="190" y="496"/>
                </a:lnTo>
                <a:lnTo>
                  <a:pt x="167" y="496"/>
                </a:lnTo>
                <a:lnTo>
                  <a:pt x="145" y="494"/>
                </a:lnTo>
                <a:lnTo>
                  <a:pt x="124" y="491"/>
                </a:lnTo>
                <a:lnTo>
                  <a:pt x="105" y="487"/>
                </a:lnTo>
                <a:lnTo>
                  <a:pt x="88" y="482"/>
                </a:lnTo>
                <a:lnTo>
                  <a:pt x="72" y="477"/>
                </a:lnTo>
                <a:lnTo>
                  <a:pt x="59" y="468"/>
                </a:lnTo>
                <a:lnTo>
                  <a:pt x="46" y="460"/>
                </a:lnTo>
                <a:lnTo>
                  <a:pt x="46" y="460"/>
                </a:lnTo>
                <a:lnTo>
                  <a:pt x="36" y="450"/>
                </a:lnTo>
                <a:lnTo>
                  <a:pt x="26" y="439"/>
                </a:lnTo>
                <a:lnTo>
                  <a:pt x="18" y="427"/>
                </a:lnTo>
                <a:lnTo>
                  <a:pt x="11" y="413"/>
                </a:lnTo>
                <a:lnTo>
                  <a:pt x="7" y="398"/>
                </a:lnTo>
                <a:lnTo>
                  <a:pt x="2" y="382"/>
                </a:lnTo>
                <a:lnTo>
                  <a:pt x="1" y="365"/>
                </a:lnTo>
                <a:lnTo>
                  <a:pt x="0" y="345"/>
                </a:lnTo>
                <a:lnTo>
                  <a:pt x="0" y="345"/>
                </a:lnTo>
                <a:lnTo>
                  <a:pt x="0" y="337"/>
                </a:lnTo>
                <a:lnTo>
                  <a:pt x="0" y="337"/>
                </a:lnTo>
                <a:lnTo>
                  <a:pt x="1" y="327"/>
                </a:lnTo>
                <a:lnTo>
                  <a:pt x="124" y="327"/>
                </a:lnTo>
                <a:lnTo>
                  <a:pt x="124" y="341"/>
                </a:lnTo>
                <a:lnTo>
                  <a:pt x="124" y="341"/>
                </a:lnTo>
                <a:lnTo>
                  <a:pt x="125" y="359"/>
                </a:lnTo>
                <a:lnTo>
                  <a:pt x="128" y="375"/>
                </a:lnTo>
                <a:lnTo>
                  <a:pt x="130" y="382"/>
                </a:lnTo>
                <a:lnTo>
                  <a:pt x="133" y="388"/>
                </a:lnTo>
                <a:lnTo>
                  <a:pt x="136" y="394"/>
                </a:lnTo>
                <a:lnTo>
                  <a:pt x="140" y="398"/>
                </a:lnTo>
                <a:lnTo>
                  <a:pt x="140" y="398"/>
                </a:lnTo>
                <a:lnTo>
                  <a:pt x="144" y="402"/>
                </a:lnTo>
                <a:lnTo>
                  <a:pt x="148" y="405"/>
                </a:lnTo>
                <a:lnTo>
                  <a:pt x="154" y="409"/>
                </a:lnTo>
                <a:lnTo>
                  <a:pt x="161" y="411"/>
                </a:lnTo>
                <a:lnTo>
                  <a:pt x="175" y="414"/>
                </a:lnTo>
                <a:lnTo>
                  <a:pt x="192" y="416"/>
                </a:lnTo>
                <a:lnTo>
                  <a:pt x="192" y="416"/>
                </a:lnTo>
                <a:lnTo>
                  <a:pt x="205" y="414"/>
                </a:lnTo>
                <a:lnTo>
                  <a:pt x="217" y="412"/>
                </a:lnTo>
                <a:lnTo>
                  <a:pt x="228" y="409"/>
                </a:lnTo>
                <a:lnTo>
                  <a:pt x="237" y="403"/>
                </a:lnTo>
                <a:lnTo>
                  <a:pt x="237" y="403"/>
                </a:lnTo>
                <a:lnTo>
                  <a:pt x="244" y="396"/>
                </a:lnTo>
                <a:lnTo>
                  <a:pt x="248" y="389"/>
                </a:lnTo>
                <a:lnTo>
                  <a:pt x="252" y="380"/>
                </a:lnTo>
                <a:lnTo>
                  <a:pt x="253" y="370"/>
                </a:lnTo>
                <a:lnTo>
                  <a:pt x="253" y="370"/>
                </a:lnTo>
                <a:lnTo>
                  <a:pt x="252" y="363"/>
                </a:lnTo>
                <a:lnTo>
                  <a:pt x="248" y="356"/>
                </a:lnTo>
                <a:lnTo>
                  <a:pt x="244" y="349"/>
                </a:lnTo>
                <a:lnTo>
                  <a:pt x="236" y="341"/>
                </a:lnTo>
                <a:lnTo>
                  <a:pt x="226" y="333"/>
                </a:lnTo>
                <a:lnTo>
                  <a:pt x="216" y="325"/>
                </a:lnTo>
                <a:lnTo>
                  <a:pt x="202" y="317"/>
                </a:lnTo>
                <a:lnTo>
                  <a:pt x="187" y="307"/>
                </a:lnTo>
                <a:lnTo>
                  <a:pt x="187" y="307"/>
                </a:lnTo>
                <a:lnTo>
                  <a:pt x="161" y="294"/>
                </a:lnTo>
                <a:lnTo>
                  <a:pt x="161" y="294"/>
                </a:lnTo>
                <a:lnTo>
                  <a:pt x="154" y="290"/>
                </a:lnTo>
                <a:lnTo>
                  <a:pt x="154" y="290"/>
                </a:lnTo>
                <a:lnTo>
                  <a:pt x="120" y="270"/>
                </a:lnTo>
                <a:lnTo>
                  <a:pt x="88" y="250"/>
                </a:lnTo>
                <a:lnTo>
                  <a:pt x="75" y="240"/>
                </a:lnTo>
                <a:lnTo>
                  <a:pt x="63" y="229"/>
                </a:lnTo>
                <a:lnTo>
                  <a:pt x="52" y="219"/>
                </a:lnTo>
                <a:lnTo>
                  <a:pt x="41" y="210"/>
                </a:lnTo>
                <a:lnTo>
                  <a:pt x="33" y="199"/>
                </a:lnTo>
                <a:lnTo>
                  <a:pt x="25" y="189"/>
                </a:lnTo>
                <a:lnTo>
                  <a:pt x="18" y="179"/>
                </a:lnTo>
                <a:lnTo>
                  <a:pt x="14" y="169"/>
                </a:lnTo>
                <a:lnTo>
                  <a:pt x="9" y="159"/>
                </a:lnTo>
                <a:lnTo>
                  <a:pt x="7" y="149"/>
                </a:lnTo>
                <a:lnTo>
                  <a:pt x="5" y="140"/>
                </a:lnTo>
                <a:lnTo>
                  <a:pt x="5" y="129"/>
                </a:lnTo>
                <a:lnTo>
                  <a:pt x="5" y="129"/>
                </a:lnTo>
                <a:lnTo>
                  <a:pt x="5" y="114"/>
                </a:lnTo>
                <a:lnTo>
                  <a:pt x="7" y="100"/>
                </a:lnTo>
                <a:lnTo>
                  <a:pt x="10" y="87"/>
                </a:lnTo>
                <a:lnTo>
                  <a:pt x="16" y="74"/>
                </a:lnTo>
                <a:lnTo>
                  <a:pt x="23" y="63"/>
                </a:lnTo>
                <a:lnTo>
                  <a:pt x="31" y="52"/>
                </a:lnTo>
                <a:lnTo>
                  <a:pt x="41" y="43"/>
                </a:lnTo>
                <a:lnTo>
                  <a:pt x="53" y="34"/>
                </a:lnTo>
                <a:lnTo>
                  <a:pt x="53" y="34"/>
                </a:lnTo>
                <a:lnTo>
                  <a:pt x="65" y="26"/>
                </a:lnTo>
                <a:lnTo>
                  <a:pt x="80" y="19"/>
                </a:lnTo>
                <a:lnTo>
                  <a:pt x="95" y="14"/>
                </a:lnTo>
                <a:lnTo>
                  <a:pt x="113" y="10"/>
                </a:lnTo>
                <a:lnTo>
                  <a:pt x="131" y="5"/>
                </a:lnTo>
                <a:lnTo>
                  <a:pt x="151" y="3"/>
                </a:lnTo>
                <a:lnTo>
                  <a:pt x="172" y="2"/>
                </a:lnTo>
                <a:lnTo>
                  <a:pt x="194" y="0"/>
                </a:lnTo>
                <a:lnTo>
                  <a:pt x="194" y="0"/>
                </a:lnTo>
                <a:lnTo>
                  <a:pt x="216" y="2"/>
                </a:lnTo>
                <a:lnTo>
                  <a:pt x="237" y="3"/>
                </a:lnTo>
                <a:lnTo>
                  <a:pt x="255" y="6"/>
                </a:lnTo>
                <a:lnTo>
                  <a:pt x="274" y="10"/>
                </a:lnTo>
                <a:lnTo>
                  <a:pt x="290" y="15"/>
                </a:lnTo>
                <a:lnTo>
                  <a:pt x="305" y="21"/>
                </a:lnTo>
                <a:lnTo>
                  <a:pt x="317" y="29"/>
                </a:lnTo>
                <a:lnTo>
                  <a:pt x="330" y="37"/>
                </a:lnTo>
                <a:lnTo>
                  <a:pt x="330" y="37"/>
                </a:lnTo>
                <a:lnTo>
                  <a:pt x="340" y="48"/>
                </a:lnTo>
                <a:lnTo>
                  <a:pt x="350" y="58"/>
                </a:lnTo>
                <a:lnTo>
                  <a:pt x="356" y="69"/>
                </a:lnTo>
                <a:lnTo>
                  <a:pt x="363" y="83"/>
                </a:lnTo>
                <a:lnTo>
                  <a:pt x="368" y="98"/>
                </a:lnTo>
                <a:lnTo>
                  <a:pt x="371" y="113"/>
                </a:lnTo>
                <a:lnTo>
                  <a:pt x="374" y="130"/>
                </a:lnTo>
                <a:lnTo>
                  <a:pt x="375" y="148"/>
                </a:lnTo>
                <a:lnTo>
                  <a:pt x="375" y="158"/>
                </a:lnTo>
                <a:lnTo>
                  <a:pt x="253" y="158"/>
                </a:lnTo>
                <a:lnTo>
                  <a:pt x="253" y="148"/>
                </a:lnTo>
                <a:lnTo>
                  <a:pt x="253" y="148"/>
                </a:lnTo>
                <a:lnTo>
                  <a:pt x="253" y="132"/>
                </a:lnTo>
                <a:lnTo>
                  <a:pt x="249" y="119"/>
                </a:lnTo>
                <a:lnTo>
                  <a:pt x="247" y="112"/>
                </a:lnTo>
                <a:lnTo>
                  <a:pt x="244" y="107"/>
                </a:lnTo>
                <a:lnTo>
                  <a:pt x="241" y="103"/>
                </a:lnTo>
                <a:lnTo>
                  <a:pt x="237" y="98"/>
                </a:lnTo>
                <a:lnTo>
                  <a:pt x="237" y="98"/>
                </a:lnTo>
                <a:lnTo>
                  <a:pt x="232" y="95"/>
                </a:lnTo>
                <a:lnTo>
                  <a:pt x="228" y="91"/>
                </a:lnTo>
                <a:lnTo>
                  <a:pt x="216" y="86"/>
                </a:lnTo>
                <a:lnTo>
                  <a:pt x="202" y="83"/>
                </a:lnTo>
                <a:lnTo>
                  <a:pt x="186" y="82"/>
                </a:lnTo>
                <a:lnTo>
                  <a:pt x="186" y="82"/>
                </a:lnTo>
                <a:lnTo>
                  <a:pt x="174" y="83"/>
                </a:lnTo>
                <a:lnTo>
                  <a:pt x="163" y="84"/>
                </a:lnTo>
                <a:lnTo>
                  <a:pt x="153" y="88"/>
                </a:lnTo>
                <a:lnTo>
                  <a:pt x="145" y="94"/>
                </a:lnTo>
                <a:lnTo>
                  <a:pt x="145" y="94"/>
                </a:lnTo>
                <a:lnTo>
                  <a:pt x="138" y="99"/>
                </a:lnTo>
                <a:lnTo>
                  <a:pt x="133" y="106"/>
                </a:lnTo>
                <a:lnTo>
                  <a:pt x="131" y="114"/>
                </a:lnTo>
                <a:lnTo>
                  <a:pt x="130" y="12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PT">
              <a:latin typeface="Arial" charset="0"/>
              <a:cs typeface="+mn-cs"/>
            </a:endParaRPr>
          </a:p>
        </p:txBody>
      </p:sp>
      <p:sp>
        <p:nvSpPr>
          <p:cNvPr id="10" name="Freeform 37"/>
          <p:cNvSpPr>
            <a:spLocks/>
          </p:cNvSpPr>
          <p:nvPr userDrawn="1"/>
        </p:nvSpPr>
        <p:spPr bwMode="auto">
          <a:xfrm>
            <a:off x="4589858" y="3981451"/>
            <a:ext cx="306836" cy="179388"/>
          </a:xfrm>
          <a:custGeom>
            <a:avLst/>
            <a:gdLst/>
            <a:ahLst/>
            <a:cxnLst>
              <a:cxn ang="0">
                <a:pos x="2" y="105"/>
              </a:cxn>
              <a:cxn ang="0">
                <a:pos x="135" y="105"/>
              </a:cxn>
              <a:cxn ang="0">
                <a:pos x="135" y="85"/>
              </a:cxn>
              <a:cxn ang="0">
                <a:pos x="135" y="85"/>
              </a:cxn>
              <a:cxn ang="0">
                <a:pos x="134" y="64"/>
              </a:cxn>
              <a:cxn ang="0">
                <a:pos x="132" y="44"/>
              </a:cxn>
              <a:cxn ang="0">
                <a:pos x="129" y="37"/>
              </a:cxn>
              <a:cxn ang="0">
                <a:pos x="126" y="30"/>
              </a:cxn>
              <a:cxn ang="0">
                <a:pos x="123" y="23"/>
              </a:cxn>
              <a:cxn ang="0">
                <a:pos x="120" y="19"/>
              </a:cxn>
              <a:cxn ang="0">
                <a:pos x="120" y="19"/>
              </a:cxn>
              <a:cxn ang="0">
                <a:pos x="115" y="14"/>
              </a:cxn>
              <a:cxn ang="0">
                <a:pos x="111" y="11"/>
              </a:cxn>
              <a:cxn ang="0">
                <a:pos x="105" y="7"/>
              </a:cxn>
              <a:cxn ang="0">
                <a:pos x="99" y="5"/>
              </a:cxn>
              <a:cxn ang="0">
                <a:pos x="92" y="3"/>
              </a:cxn>
              <a:cxn ang="0">
                <a:pos x="84" y="2"/>
              </a:cxn>
              <a:cxn ang="0">
                <a:pos x="67" y="0"/>
              </a:cxn>
              <a:cxn ang="0">
                <a:pos x="67" y="0"/>
              </a:cxn>
              <a:cxn ang="0">
                <a:pos x="51" y="2"/>
              </a:cxn>
              <a:cxn ang="0">
                <a:pos x="43" y="3"/>
              </a:cxn>
              <a:cxn ang="0">
                <a:pos x="36" y="5"/>
              </a:cxn>
              <a:cxn ang="0">
                <a:pos x="30" y="8"/>
              </a:cxn>
              <a:cxn ang="0">
                <a:pos x="25" y="11"/>
              </a:cxn>
              <a:cxn ang="0">
                <a:pos x="20" y="15"/>
              </a:cxn>
              <a:cxn ang="0">
                <a:pos x="15" y="20"/>
              </a:cxn>
              <a:cxn ang="0">
                <a:pos x="15" y="20"/>
              </a:cxn>
              <a:cxn ang="0">
                <a:pos x="12" y="25"/>
              </a:cxn>
              <a:cxn ang="0">
                <a:pos x="10" y="30"/>
              </a:cxn>
              <a:cxn ang="0">
                <a:pos x="6" y="37"/>
              </a:cxn>
              <a:cxn ang="0">
                <a:pos x="4" y="45"/>
              </a:cxn>
              <a:cxn ang="0">
                <a:pos x="2" y="64"/>
              </a:cxn>
              <a:cxn ang="0">
                <a:pos x="0" y="85"/>
              </a:cxn>
              <a:cxn ang="0">
                <a:pos x="0" y="85"/>
              </a:cxn>
              <a:cxn ang="0">
                <a:pos x="2" y="105"/>
              </a:cxn>
            </a:cxnLst>
            <a:rect l="0" t="0" r="r" b="b"/>
            <a:pathLst>
              <a:path w="135" h="105">
                <a:moveTo>
                  <a:pt x="2" y="105"/>
                </a:moveTo>
                <a:lnTo>
                  <a:pt x="135" y="105"/>
                </a:lnTo>
                <a:lnTo>
                  <a:pt x="135" y="85"/>
                </a:lnTo>
                <a:lnTo>
                  <a:pt x="135" y="85"/>
                </a:lnTo>
                <a:lnTo>
                  <a:pt x="134" y="64"/>
                </a:lnTo>
                <a:lnTo>
                  <a:pt x="132" y="44"/>
                </a:lnTo>
                <a:lnTo>
                  <a:pt x="129" y="37"/>
                </a:lnTo>
                <a:lnTo>
                  <a:pt x="126" y="30"/>
                </a:lnTo>
                <a:lnTo>
                  <a:pt x="123" y="23"/>
                </a:lnTo>
                <a:lnTo>
                  <a:pt x="120" y="19"/>
                </a:lnTo>
                <a:lnTo>
                  <a:pt x="120" y="19"/>
                </a:lnTo>
                <a:lnTo>
                  <a:pt x="115" y="14"/>
                </a:lnTo>
                <a:lnTo>
                  <a:pt x="111" y="11"/>
                </a:lnTo>
                <a:lnTo>
                  <a:pt x="105" y="7"/>
                </a:lnTo>
                <a:lnTo>
                  <a:pt x="99" y="5"/>
                </a:lnTo>
                <a:lnTo>
                  <a:pt x="92" y="3"/>
                </a:lnTo>
                <a:lnTo>
                  <a:pt x="84" y="2"/>
                </a:lnTo>
                <a:lnTo>
                  <a:pt x="67" y="0"/>
                </a:lnTo>
                <a:lnTo>
                  <a:pt x="67" y="0"/>
                </a:lnTo>
                <a:lnTo>
                  <a:pt x="51" y="2"/>
                </a:lnTo>
                <a:lnTo>
                  <a:pt x="43" y="3"/>
                </a:lnTo>
                <a:lnTo>
                  <a:pt x="36" y="5"/>
                </a:lnTo>
                <a:lnTo>
                  <a:pt x="30" y="8"/>
                </a:lnTo>
                <a:lnTo>
                  <a:pt x="25" y="11"/>
                </a:lnTo>
                <a:lnTo>
                  <a:pt x="20" y="15"/>
                </a:lnTo>
                <a:lnTo>
                  <a:pt x="15" y="20"/>
                </a:lnTo>
                <a:lnTo>
                  <a:pt x="15" y="20"/>
                </a:lnTo>
                <a:lnTo>
                  <a:pt x="12" y="25"/>
                </a:lnTo>
                <a:lnTo>
                  <a:pt x="10" y="30"/>
                </a:lnTo>
                <a:lnTo>
                  <a:pt x="6" y="37"/>
                </a:lnTo>
                <a:lnTo>
                  <a:pt x="4" y="45"/>
                </a:lnTo>
                <a:lnTo>
                  <a:pt x="2" y="64"/>
                </a:lnTo>
                <a:lnTo>
                  <a:pt x="0" y="85"/>
                </a:lnTo>
                <a:lnTo>
                  <a:pt x="0" y="85"/>
                </a:lnTo>
                <a:lnTo>
                  <a:pt x="2" y="105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PT">
              <a:latin typeface="Arial" charset="0"/>
              <a:cs typeface="+mn-cs"/>
            </a:endParaRPr>
          </a:p>
        </p:txBody>
      </p:sp>
      <p:sp>
        <p:nvSpPr>
          <p:cNvPr id="11" name="Freeform 38"/>
          <p:cNvSpPr>
            <a:spLocks/>
          </p:cNvSpPr>
          <p:nvPr userDrawn="1"/>
        </p:nvSpPr>
        <p:spPr bwMode="auto">
          <a:xfrm>
            <a:off x="4596203" y="4289427"/>
            <a:ext cx="465545" cy="257175"/>
          </a:xfrm>
          <a:custGeom>
            <a:avLst/>
            <a:gdLst/>
            <a:ahLst/>
            <a:cxnLst>
              <a:cxn ang="0">
                <a:pos x="204" y="0"/>
              </a:cxn>
              <a:cxn ang="0">
                <a:pos x="1" y="0"/>
              </a:cxn>
              <a:cxn ang="0">
                <a:pos x="1" y="0"/>
              </a:cxn>
              <a:cxn ang="0">
                <a:pos x="0" y="11"/>
              </a:cxn>
              <a:cxn ang="0">
                <a:pos x="0" y="11"/>
              </a:cxn>
              <a:cxn ang="0">
                <a:pos x="0" y="30"/>
              </a:cxn>
              <a:cxn ang="0">
                <a:pos x="0" y="30"/>
              </a:cxn>
              <a:cxn ang="0">
                <a:pos x="1" y="61"/>
              </a:cxn>
              <a:cxn ang="0">
                <a:pos x="3" y="87"/>
              </a:cxn>
              <a:cxn ang="0">
                <a:pos x="5" y="98"/>
              </a:cxn>
              <a:cxn ang="0">
                <a:pos x="9" y="108"/>
              </a:cxn>
              <a:cxn ang="0">
                <a:pos x="11" y="116"/>
              </a:cxn>
              <a:cxn ang="0">
                <a:pos x="15" y="124"/>
              </a:cxn>
              <a:cxn ang="0">
                <a:pos x="15" y="124"/>
              </a:cxn>
              <a:cxn ang="0">
                <a:pos x="19" y="130"/>
              </a:cxn>
              <a:cxn ang="0">
                <a:pos x="24" y="135"/>
              </a:cxn>
              <a:cxn ang="0">
                <a:pos x="29" y="140"/>
              </a:cxn>
              <a:cxn ang="0">
                <a:pos x="36" y="144"/>
              </a:cxn>
              <a:cxn ang="0">
                <a:pos x="43" y="147"/>
              </a:cxn>
              <a:cxn ang="0">
                <a:pos x="51" y="149"/>
              </a:cxn>
              <a:cxn ang="0">
                <a:pos x="59" y="150"/>
              </a:cxn>
              <a:cxn ang="0">
                <a:pos x="69" y="150"/>
              </a:cxn>
              <a:cxn ang="0">
                <a:pos x="69" y="150"/>
              </a:cxn>
              <a:cxn ang="0">
                <a:pos x="77" y="150"/>
              </a:cxn>
              <a:cxn ang="0">
                <a:pos x="85" y="149"/>
              </a:cxn>
              <a:cxn ang="0">
                <a:pos x="93" y="147"/>
              </a:cxn>
              <a:cxn ang="0">
                <a:pos x="100" y="145"/>
              </a:cxn>
              <a:cxn ang="0">
                <a:pos x="105" y="142"/>
              </a:cxn>
              <a:cxn ang="0">
                <a:pos x="111" y="138"/>
              </a:cxn>
              <a:cxn ang="0">
                <a:pos x="117" y="134"/>
              </a:cxn>
              <a:cxn ang="0">
                <a:pos x="120" y="129"/>
              </a:cxn>
              <a:cxn ang="0">
                <a:pos x="120" y="129"/>
              </a:cxn>
              <a:cxn ang="0">
                <a:pos x="125" y="123"/>
              </a:cxn>
              <a:cxn ang="0">
                <a:pos x="128" y="116"/>
              </a:cxn>
              <a:cxn ang="0">
                <a:pos x="131" y="109"/>
              </a:cxn>
              <a:cxn ang="0">
                <a:pos x="133" y="101"/>
              </a:cxn>
              <a:cxn ang="0">
                <a:pos x="136" y="81"/>
              </a:cxn>
              <a:cxn ang="0">
                <a:pos x="138" y="58"/>
              </a:cxn>
              <a:cxn ang="0">
                <a:pos x="195" y="58"/>
              </a:cxn>
              <a:cxn ang="0">
                <a:pos x="204" y="0"/>
              </a:cxn>
            </a:cxnLst>
            <a:rect l="0" t="0" r="r" b="b"/>
            <a:pathLst>
              <a:path w="204" h="150">
                <a:moveTo>
                  <a:pt x="204" y="0"/>
                </a:moveTo>
                <a:lnTo>
                  <a:pt x="1" y="0"/>
                </a:lnTo>
                <a:lnTo>
                  <a:pt x="1" y="0"/>
                </a:lnTo>
                <a:lnTo>
                  <a:pt x="0" y="11"/>
                </a:lnTo>
                <a:lnTo>
                  <a:pt x="0" y="11"/>
                </a:lnTo>
                <a:lnTo>
                  <a:pt x="0" y="30"/>
                </a:lnTo>
                <a:lnTo>
                  <a:pt x="0" y="30"/>
                </a:lnTo>
                <a:lnTo>
                  <a:pt x="1" y="61"/>
                </a:lnTo>
                <a:lnTo>
                  <a:pt x="3" y="87"/>
                </a:lnTo>
                <a:lnTo>
                  <a:pt x="5" y="98"/>
                </a:lnTo>
                <a:lnTo>
                  <a:pt x="9" y="108"/>
                </a:lnTo>
                <a:lnTo>
                  <a:pt x="11" y="116"/>
                </a:lnTo>
                <a:lnTo>
                  <a:pt x="15" y="124"/>
                </a:lnTo>
                <a:lnTo>
                  <a:pt x="15" y="124"/>
                </a:lnTo>
                <a:lnTo>
                  <a:pt x="19" y="130"/>
                </a:lnTo>
                <a:lnTo>
                  <a:pt x="24" y="135"/>
                </a:lnTo>
                <a:lnTo>
                  <a:pt x="29" y="140"/>
                </a:lnTo>
                <a:lnTo>
                  <a:pt x="36" y="144"/>
                </a:lnTo>
                <a:lnTo>
                  <a:pt x="43" y="147"/>
                </a:lnTo>
                <a:lnTo>
                  <a:pt x="51" y="149"/>
                </a:lnTo>
                <a:lnTo>
                  <a:pt x="59" y="150"/>
                </a:lnTo>
                <a:lnTo>
                  <a:pt x="69" y="150"/>
                </a:lnTo>
                <a:lnTo>
                  <a:pt x="69" y="150"/>
                </a:lnTo>
                <a:lnTo>
                  <a:pt x="77" y="150"/>
                </a:lnTo>
                <a:lnTo>
                  <a:pt x="85" y="149"/>
                </a:lnTo>
                <a:lnTo>
                  <a:pt x="93" y="147"/>
                </a:lnTo>
                <a:lnTo>
                  <a:pt x="100" y="145"/>
                </a:lnTo>
                <a:lnTo>
                  <a:pt x="105" y="142"/>
                </a:lnTo>
                <a:lnTo>
                  <a:pt x="111" y="138"/>
                </a:lnTo>
                <a:lnTo>
                  <a:pt x="117" y="134"/>
                </a:lnTo>
                <a:lnTo>
                  <a:pt x="120" y="129"/>
                </a:lnTo>
                <a:lnTo>
                  <a:pt x="120" y="129"/>
                </a:lnTo>
                <a:lnTo>
                  <a:pt x="125" y="123"/>
                </a:lnTo>
                <a:lnTo>
                  <a:pt x="128" y="116"/>
                </a:lnTo>
                <a:lnTo>
                  <a:pt x="131" y="109"/>
                </a:lnTo>
                <a:lnTo>
                  <a:pt x="133" y="101"/>
                </a:lnTo>
                <a:lnTo>
                  <a:pt x="136" y="81"/>
                </a:lnTo>
                <a:lnTo>
                  <a:pt x="138" y="58"/>
                </a:lnTo>
                <a:lnTo>
                  <a:pt x="195" y="58"/>
                </a:lnTo>
                <a:lnTo>
                  <a:pt x="204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PT">
              <a:latin typeface="Arial" charset="0"/>
              <a:cs typeface="+mn-cs"/>
            </a:endParaRPr>
          </a:p>
        </p:txBody>
      </p:sp>
      <p:sp>
        <p:nvSpPr>
          <p:cNvPr id="18" name="Rectangle 44">
            <a:extLst>
              <a:ext uri="{FF2B5EF4-FFF2-40B4-BE49-F238E27FC236}">
                <a16:creationId xmlns:a16="http://schemas.microsoft.com/office/drawing/2014/main" id="{77E73FA5-4C18-0CE1-282A-866F8D116335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574527" y="1581796"/>
            <a:ext cx="9552333" cy="2567284"/>
          </a:xfrm>
        </p:spPr>
        <p:txBody>
          <a:bodyPr lIns="0" tIns="45720" rIns="91440" bIns="45720" anchor="b" anchorCtr="0"/>
          <a:lstStyle>
            <a:lvl1pPr>
              <a:defRPr sz="4400" smtClean="0">
                <a:solidFill>
                  <a:schemeClr val="bg1"/>
                </a:solidFill>
              </a:defRPr>
            </a:lvl1pPr>
          </a:lstStyle>
          <a:p>
            <a:r>
              <a:rPr lang="pt-PT" noProof="0" dirty="0" err="1"/>
              <a:t>Click</a:t>
            </a:r>
            <a:r>
              <a:rPr lang="pt-PT" noProof="0" dirty="0"/>
              <a:t> to </a:t>
            </a:r>
            <a:r>
              <a:rPr lang="pt-PT" noProof="0" dirty="0" err="1"/>
              <a:t>edit</a:t>
            </a:r>
            <a:r>
              <a:rPr lang="pt-PT" noProof="0" dirty="0"/>
              <a:t> Master </a:t>
            </a:r>
            <a:r>
              <a:rPr lang="pt-PT" noProof="0" dirty="0" err="1"/>
              <a:t>title</a:t>
            </a:r>
            <a:r>
              <a:rPr lang="pt-PT" noProof="0" dirty="0"/>
              <a:t> </a:t>
            </a:r>
            <a:r>
              <a:rPr lang="pt-PT" noProof="0" dirty="0" err="1"/>
              <a:t>style</a:t>
            </a:r>
            <a:endParaRPr lang="pt-PT" noProof="0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54EE2ED9-6FC9-5E9E-C152-25E7002187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0985" y="4351848"/>
            <a:ext cx="9555875" cy="922909"/>
          </a:xfrm>
        </p:spPr>
        <p:txBody>
          <a:bodyPr wrap="square" lIns="0"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PT" dirty="0"/>
          </a:p>
        </p:txBody>
      </p:sp>
      <p:pic>
        <p:nvPicPr>
          <p:cNvPr id="13" name="Picture 19">
            <a:extLst>
              <a:ext uri="{FF2B5EF4-FFF2-40B4-BE49-F238E27FC236}">
                <a16:creationId xmlns:a16="http://schemas.microsoft.com/office/drawing/2014/main" id="{9B2D81A3-5B06-F39C-83EE-9466EFE546B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70026" y="578296"/>
            <a:ext cx="3984006" cy="618455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CCFA8901-3F70-EDAF-68F7-BC9E1F5D339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38528" y="6204731"/>
            <a:ext cx="4005670" cy="398778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4874DDCE-AF73-B2CC-B107-14161E07F6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6518" y="6267024"/>
            <a:ext cx="1292614" cy="274191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6815FAFA-228F-B5E0-0F3D-16AF7D4860A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63624" b="4167"/>
          <a:stretch>
            <a:fillRect/>
          </a:stretch>
        </p:blipFill>
        <p:spPr>
          <a:xfrm>
            <a:off x="11651988" y="5832618"/>
            <a:ext cx="536837" cy="1025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03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sv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7780C19-2E6E-2B7A-A9E3-0315633E832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63624" b="4167"/>
          <a:stretch>
            <a:fillRect/>
          </a:stretch>
        </p:blipFill>
        <p:spPr>
          <a:xfrm>
            <a:off x="11651988" y="5832618"/>
            <a:ext cx="536837" cy="1025382"/>
          </a:xfrm>
          <a:prstGeom prst="rect">
            <a:avLst/>
          </a:prstGeom>
        </p:spPr>
      </p:pic>
      <p:sp>
        <p:nvSpPr>
          <p:cNvPr id="1051" name="Line 27"/>
          <p:cNvSpPr>
            <a:spLocks noChangeShapeType="1"/>
          </p:cNvSpPr>
          <p:nvPr userDrawn="1"/>
        </p:nvSpPr>
        <p:spPr bwMode="auto">
          <a:xfrm>
            <a:off x="0" y="1520825"/>
            <a:ext cx="12188825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PT">
              <a:latin typeface="Arial" charset="0"/>
              <a:cs typeface="+mn-cs"/>
            </a:endParaRP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0809" y="1249732"/>
            <a:ext cx="11230224" cy="4700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</p:txBody>
      </p:sp>
      <p:sp>
        <p:nvSpPr>
          <p:cNvPr id="1033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70809" y="414098"/>
            <a:ext cx="11230224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BCD0BA-E295-11B4-089C-4A71AD1C9331}"/>
              </a:ext>
            </a:extLst>
          </p:cNvPr>
          <p:cNvSpPr txBox="1"/>
          <p:nvPr userDrawn="1"/>
        </p:nvSpPr>
        <p:spPr>
          <a:xfrm>
            <a:off x="670809" y="6309320"/>
            <a:ext cx="56036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dirty="0">
                <a:solidFill>
                  <a:schemeClr val="tx2"/>
                </a:solidFill>
              </a:rPr>
              <a:t>TERRA</a:t>
            </a:r>
            <a:r>
              <a:rPr lang="en-GB" sz="800" b="0" dirty="0">
                <a:solidFill>
                  <a:schemeClr val="tx2"/>
                </a:solidFill>
              </a:rPr>
              <a:t> – European Master in Earthen Architecture and Construction</a:t>
            </a:r>
          </a:p>
          <a:p>
            <a:r>
              <a:rPr lang="en-GB" sz="800" b="0" dirty="0">
                <a:solidFill>
                  <a:schemeClr val="accent1"/>
                </a:solidFill>
              </a:rPr>
              <a:t>www.</a:t>
            </a:r>
            <a:r>
              <a:rPr lang="en-GB" sz="800" b="1" dirty="0">
                <a:solidFill>
                  <a:schemeClr val="accent1"/>
                </a:solidFill>
              </a:rPr>
              <a:t>msc-terra</a:t>
            </a:r>
            <a:r>
              <a:rPr lang="en-GB" sz="800" b="0" dirty="0">
                <a:solidFill>
                  <a:schemeClr val="accent1"/>
                </a:solidFill>
              </a:rPr>
              <a:t>.org </a:t>
            </a:r>
            <a:r>
              <a:rPr lang="en-GB" sz="800" b="0" dirty="0">
                <a:solidFill>
                  <a:schemeClr val="tx2"/>
                </a:solidFill>
              </a:rPr>
              <a:t>| </a:t>
            </a:r>
            <a:r>
              <a:rPr lang="en-GB" sz="800" b="0" dirty="0">
                <a:solidFill>
                  <a:schemeClr val="accent1"/>
                </a:solidFill>
              </a:rPr>
              <a:t>info@</a:t>
            </a:r>
            <a:r>
              <a:rPr lang="en-GB" sz="800" b="1" dirty="0">
                <a:solidFill>
                  <a:schemeClr val="accent1"/>
                </a:solidFill>
              </a:rPr>
              <a:t>msc-terra</a:t>
            </a:r>
            <a:r>
              <a:rPr lang="en-GB" sz="800" b="0" dirty="0">
                <a:solidFill>
                  <a:schemeClr val="accent1"/>
                </a:solidFill>
              </a:rPr>
              <a:t>.org </a:t>
            </a:r>
            <a:endParaRPr lang="en-PT" sz="800" b="0" dirty="0">
              <a:solidFill>
                <a:schemeClr val="accent1"/>
              </a:solidFill>
            </a:endParaRPr>
          </a:p>
        </p:txBody>
      </p:sp>
      <p:sp>
        <p:nvSpPr>
          <p:cNvPr id="59" name="Rectangle 11"/>
          <p:cNvSpPr>
            <a:spLocks noChangeArrowheads="1"/>
          </p:cNvSpPr>
          <p:nvPr userDrawn="1"/>
        </p:nvSpPr>
        <p:spPr bwMode="auto">
          <a:xfrm>
            <a:off x="11387000" y="6254043"/>
            <a:ext cx="62204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7" rIns="92075" bIns="46037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C09D9E0C-80BB-A849-9A85-CD9FA3177056}" type="slidenum">
              <a:rPr lang="en-US" altLang="en-US" sz="1000" smtClean="0">
                <a:solidFill>
                  <a:schemeClr val="bg1"/>
                </a:solidFill>
              </a:rPr>
              <a:pPr algn="r" eaLnBrk="1" hangingPunct="1">
                <a:defRPr/>
              </a:pPr>
              <a:t>‹nº›</a:t>
            </a:fld>
            <a:endParaRPr lang="en-US" altLang="en-US" sz="10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2400" b="1" kern="0">
          <a:solidFill>
            <a:schemeClr val="tx2"/>
          </a:solidFill>
          <a:latin typeface="Arial"/>
          <a:ea typeface="ＭＳ Ｐゴシック" charset="-128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3D9A4F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3D9A4F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3D9A4F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3D9A4F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3D9A4F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3D9A4F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3D9A4F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3D9A4F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1C1C1C"/>
        </a:buClr>
        <a:buFont typeface="Arial" panose="020B0604020202020204" pitchFamily="34" charset="0"/>
        <a:buChar char="•"/>
        <a:defRPr>
          <a:solidFill>
            <a:srgbClr val="1C1C1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rgbClr val="1C1C1C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4D4D4D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>
          <a:solidFill>
            <a:srgbClr val="4D4D4D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4D4D4D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4D4D4D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4D4D4D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4D4D4D"/>
          </a:solidFill>
          <a:latin typeface="+mn-lt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D26D6-55A8-85A3-203D-0320C2A7D0BD}"/>
              </a:ext>
            </a:extLst>
          </p:cNvPr>
          <p:cNvSpPr>
            <a:spLocks noGrp="1"/>
          </p:cNvSpPr>
          <p:nvPr>
            <p:ph type="ctrTitle" sz="quarter"/>
          </p:nvPr>
        </p:nvSpPr>
        <p:spPr>
          <a:xfrm>
            <a:off x="297050" y="2096852"/>
            <a:ext cx="11593289" cy="729337"/>
          </a:xfrm>
        </p:spPr>
        <p:txBody>
          <a:bodyPr anchor="t" anchorCtr="0"/>
          <a:lstStyle/>
          <a:p>
            <a:pPr algn="ctr"/>
            <a:r>
              <a:rPr lang="en-GB" sz="3200" dirty="0"/>
              <a:t>Unit UX: Name of the Course Unit</a:t>
            </a:r>
            <a:endParaRPr lang="en-PT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7E7886-EF43-4BC3-1ED1-04B72B6A6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7049" y="4571871"/>
            <a:ext cx="11593289" cy="729337"/>
          </a:xfrm>
        </p:spPr>
        <p:txBody>
          <a:bodyPr/>
          <a:lstStyle/>
          <a:p>
            <a:pPr algn="ctr"/>
            <a:r>
              <a:rPr lang="en-PT" sz="2000" dirty="0"/>
              <a:t>Aut</a:t>
            </a:r>
            <a:r>
              <a:rPr lang="pt-PT" sz="2000" dirty="0"/>
              <a:t>h</a:t>
            </a:r>
            <a:r>
              <a:rPr lang="en-PT" sz="2000" dirty="0"/>
              <a:t>or</a:t>
            </a:r>
            <a:r>
              <a:rPr lang="pt-PT" sz="2000" dirty="0"/>
              <a:t>’s </a:t>
            </a:r>
            <a:r>
              <a:rPr lang="pt-PT" sz="2000" dirty="0" err="1"/>
              <a:t>Names</a:t>
            </a:r>
            <a:r>
              <a:rPr lang="pt-PT" sz="2000" dirty="0"/>
              <a:t> | </a:t>
            </a:r>
            <a:r>
              <a:rPr lang="pt-PT" sz="2000" dirty="0" err="1"/>
              <a:t>September</a:t>
            </a:r>
            <a:r>
              <a:rPr lang="pt-PT" sz="2000" dirty="0"/>
              <a:t> 1, 2026</a:t>
            </a:r>
            <a:endParaRPr lang="en-PT" sz="20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5C89FE0-76F0-36DF-1DD9-D5F50DD4B8C3}"/>
              </a:ext>
            </a:extLst>
          </p:cNvPr>
          <p:cNvSpPr txBox="1">
            <a:spLocks/>
          </p:cNvSpPr>
          <p:nvPr/>
        </p:nvSpPr>
        <p:spPr bwMode="auto">
          <a:xfrm>
            <a:off x="287949" y="3465004"/>
            <a:ext cx="11593289" cy="72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en-US" sz="4400" b="1" kern="0" smtClean="0">
                <a:solidFill>
                  <a:schemeClr val="accent1"/>
                </a:solidFill>
                <a:latin typeface="Arial"/>
                <a:ea typeface="ＭＳ Ｐゴシック" charset="-128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3D9A4F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3D9A4F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3D9A4F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3D9A4F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D9A4F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D9A4F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D9A4F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D9A4F"/>
                </a:solidFill>
                <a:latin typeface="Arial" charset="0"/>
              </a:defRPr>
            </a:lvl9pPr>
          </a:lstStyle>
          <a:p>
            <a:pPr algn="ctr"/>
            <a:r>
              <a:rPr lang="en-GB" sz="2800" dirty="0">
                <a:solidFill>
                  <a:schemeClr val="bg1"/>
                </a:solidFill>
              </a:rPr>
              <a:t>Title of the Topic/Presentation</a:t>
            </a:r>
          </a:p>
          <a:p>
            <a:pPr algn="ctr"/>
            <a:endParaRPr lang="en-GB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509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774139-55D7-A082-639E-F8691ADA4C8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79300" y="908720"/>
            <a:ext cx="11230224" cy="4860540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GB" sz="2400" b="1" dirty="0">
                <a:latin typeface="+mj-lt"/>
              </a:rPr>
              <a:t>Contents</a:t>
            </a:r>
          </a:p>
          <a:p>
            <a:pPr marL="522287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2000" b="1" dirty="0"/>
              <a:t>Section 1</a:t>
            </a:r>
          </a:p>
          <a:p>
            <a:pPr marL="522287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2000" b="1" dirty="0"/>
              <a:t>Section 2</a:t>
            </a:r>
          </a:p>
          <a:p>
            <a:pPr marL="522287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2000" b="1" dirty="0"/>
              <a:t>Section 3</a:t>
            </a:r>
          </a:p>
          <a:p>
            <a:pPr marL="522287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2000" b="1" dirty="0"/>
              <a:t>Section 4</a:t>
            </a:r>
          </a:p>
          <a:p>
            <a:pPr marL="522287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2000" b="1" dirty="0"/>
              <a:t>Section 5</a:t>
            </a:r>
          </a:p>
          <a:p>
            <a:pPr marL="522287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2000" b="1" dirty="0"/>
              <a:t>Section 6</a:t>
            </a:r>
          </a:p>
          <a:p>
            <a:pPr marL="522287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2000" b="1" dirty="0"/>
              <a:t>Section 7</a:t>
            </a:r>
          </a:p>
          <a:p>
            <a:pPr marL="522287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2000" b="1" dirty="0"/>
              <a:t>Section 8</a:t>
            </a:r>
          </a:p>
        </p:txBody>
      </p:sp>
    </p:spTree>
    <p:extLst>
      <p:ext uri="{BB962C8B-B14F-4D97-AF65-F5344CB8AC3E}">
        <p14:creationId xmlns:p14="http://schemas.microsoft.com/office/powerpoint/2010/main" val="496209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48725-0E8B-BF09-2900-AC445A474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1920C-97AC-9027-BAC8-C3EE7EA7077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79300" y="908720"/>
            <a:ext cx="11230224" cy="4860540"/>
          </a:xfr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1C1C1C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Main title – Arial 24 bold pt</a:t>
            </a:r>
          </a:p>
          <a:p>
            <a:pPr marL="522287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1C1C1C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Level 1 titles – Arial bold 20 pt</a:t>
            </a:r>
          </a:p>
          <a:p>
            <a:pPr marL="896938" marR="0" lvl="0" indent="-269875" algn="l" defTabSz="80645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C1C1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Remaining text – Arial 18 pt</a:t>
            </a:r>
          </a:p>
        </p:txBody>
      </p:sp>
    </p:spTree>
    <p:extLst>
      <p:ext uri="{BB962C8B-B14F-4D97-AF65-F5344CB8AC3E}">
        <p14:creationId xmlns:p14="http://schemas.microsoft.com/office/powerpoint/2010/main" val="219082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816BA-A8A3-017E-A981-92D8892A9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C785F-D76C-DAB9-7C8E-00CB592E75F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79300" y="908720"/>
            <a:ext cx="11230224" cy="4860540"/>
          </a:xfr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1C1C1C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References (if needed)</a:t>
            </a:r>
          </a:p>
          <a:p>
            <a:pPr marL="268288" indent="-270000" defTabSz="80645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Book 1</a:t>
            </a:r>
          </a:p>
          <a:p>
            <a:pPr marL="268288" indent="-270000" defTabSz="80645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Journal Paper 1</a:t>
            </a:r>
          </a:p>
          <a:p>
            <a:pPr marL="268288" indent="-270000" defTabSz="80645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Book Chapter 1</a:t>
            </a:r>
          </a:p>
          <a:p>
            <a:pPr marL="268288" indent="-270000" defTabSz="80645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Conference Paper 1</a:t>
            </a:r>
          </a:p>
          <a:p>
            <a:pPr marL="268288" indent="-270000" defTabSz="80645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042719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8A7032-670E-F07D-5A17-1FCF17508A8B}"/>
              </a:ext>
            </a:extLst>
          </p:cNvPr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br>
              <a:rPr lang="pt-PT" dirty="0"/>
            </a:br>
            <a:endParaRPr lang="pt-PT" dirty="0"/>
          </a:p>
        </p:txBody>
      </p:sp>
      <p:sp>
        <p:nvSpPr>
          <p:cNvPr id="4" name="Google Shape;156;p25">
            <a:extLst>
              <a:ext uri="{FF2B5EF4-FFF2-40B4-BE49-F238E27FC236}">
                <a16:creationId xmlns:a16="http://schemas.microsoft.com/office/drawing/2014/main" id="{E9910248-02B6-3B8B-1608-1B9EA6888E04}"/>
              </a:ext>
            </a:extLst>
          </p:cNvPr>
          <p:cNvSpPr txBox="1">
            <a:spLocks/>
          </p:cNvSpPr>
          <p:nvPr/>
        </p:nvSpPr>
        <p:spPr bwMode="auto">
          <a:xfrm>
            <a:off x="267907" y="2929342"/>
            <a:ext cx="11629292" cy="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91425" tIns="91425" rIns="91425" bIns="91425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en-US" sz="4400" b="1" kern="0" smtClean="0">
                <a:solidFill>
                  <a:schemeClr val="bg1"/>
                </a:solidFill>
                <a:latin typeface="Arial"/>
                <a:ea typeface="ＭＳ Ｐゴシック" charset="-128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3D9A4F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3D9A4F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3D9A4F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3D9A4F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D9A4F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D9A4F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D9A4F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D9A4F"/>
                </a:solidFill>
                <a:latin typeface="Arial" charset="0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Acknowledgements</a:t>
            </a:r>
          </a:p>
        </p:txBody>
      </p:sp>
    </p:spTree>
    <p:extLst>
      <p:ext uri="{BB962C8B-B14F-4D97-AF65-F5344CB8AC3E}">
        <p14:creationId xmlns:p14="http://schemas.microsoft.com/office/powerpoint/2010/main" val="270043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Custom Design">
  <a:themeElements>
    <a:clrScheme name="TERRA">
      <a:dk1>
        <a:srgbClr val="482E2A"/>
      </a:dk1>
      <a:lt1>
        <a:srgbClr val="FFFFFF"/>
      </a:lt1>
      <a:dk2>
        <a:srgbClr val="482E2A"/>
      </a:dk2>
      <a:lt2>
        <a:srgbClr val="A34A24"/>
      </a:lt2>
      <a:accent1>
        <a:srgbClr val="CD8A35"/>
      </a:accent1>
      <a:accent2>
        <a:srgbClr val="3E3F21"/>
      </a:accent2>
      <a:accent3>
        <a:srgbClr val="CCDBC8"/>
      </a:accent3>
      <a:accent4>
        <a:srgbClr val="00ABA5"/>
      </a:accent4>
      <a:accent5>
        <a:srgbClr val="EF463F"/>
      </a:accent5>
      <a:accent6>
        <a:srgbClr val="E54C8A"/>
      </a:accent6>
      <a:hlink>
        <a:srgbClr val="00B274"/>
      </a:hlink>
      <a:folHlink>
        <a:srgbClr val="00B28D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5052</TotalTime>
  <Words>81</Words>
  <Application>Microsoft Office PowerPoint</Application>
  <PresentationFormat>Personalizados</PresentationFormat>
  <Paragraphs>23</Paragraphs>
  <Slides>5</Slides>
  <Notes>0</Notes>
  <HiddenSlides>0</HiddenSlides>
  <MMClips>0</MMClips>
  <ScaleCrop>false</ScaleCrop>
  <HeadingPairs>
    <vt:vector size="8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5</vt:i4>
      </vt:variant>
      <vt:variant>
        <vt:lpstr>Apresentações personalizadas</vt:lpstr>
      </vt:variant>
      <vt:variant>
        <vt:i4>1</vt:i4>
      </vt:variant>
    </vt:vector>
  </HeadingPairs>
  <TitlesOfParts>
    <vt:vector size="9" baseType="lpstr">
      <vt:lpstr>Arial</vt:lpstr>
      <vt:lpstr>Wingdings</vt:lpstr>
      <vt:lpstr>Custom Design</vt:lpstr>
      <vt:lpstr>Unit UX: Name of the Course Unit</vt:lpstr>
      <vt:lpstr>Apresentação do PowerPoint</vt:lpstr>
      <vt:lpstr>Apresentação do PowerPoint</vt:lpstr>
      <vt:lpstr>Apresentação do PowerPoint</vt:lpstr>
      <vt:lpstr> </vt:lpstr>
      <vt:lpstr>Custom Show 1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User</dc:creator>
  <cp:keywords/>
  <dc:description/>
  <cp:lastModifiedBy>Rui Silva</cp:lastModifiedBy>
  <cp:revision>449</cp:revision>
  <cp:lastPrinted>1601-01-01T00:00:00Z</cp:lastPrinted>
  <dcterms:created xsi:type="dcterms:W3CDTF">1601-01-01T00:00:00Z</dcterms:created>
  <dcterms:modified xsi:type="dcterms:W3CDTF">2026-08-04T17:34:00Z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2</vt:i4>
  </property>
  <property fmtid="{D5CDD505-2E9C-101B-9397-08002B2CF9AE}" pid="3" name="LCID">
    <vt:i4>1033</vt:i4>
  </property>
</Properties>
</file>